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3" r:id="rId4"/>
    <p:sldId id="258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9" r:id="rId17"/>
    <p:sldId id="277" r:id="rId18"/>
    <p:sldId id="278" r:id="rId19"/>
    <p:sldId id="280" r:id="rId20"/>
    <p:sldId id="282" r:id="rId21"/>
    <p:sldId id="284" r:id="rId22"/>
    <p:sldId id="283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098C4-14AC-A849-8580-EED74E00B894}" v="9" dt="2021-11-03T06:06:42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1" autoAdjust="0"/>
    <p:restoredTop sz="94718"/>
  </p:normalViewPr>
  <p:slideViewPr>
    <p:cSldViewPr snapToGrid="0">
      <p:cViewPr varScale="1">
        <p:scale>
          <a:sx n="117" d="100"/>
          <a:sy n="117" d="100"/>
        </p:scale>
        <p:origin x="12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 Zijie" userId="dec7dbca7d9d31a1" providerId="LiveId" clId="{79ABB050-C4CC-1741-94F4-4608705CB957}"/>
    <pc:docChg chg="undo custSel addSld delSld modSld">
      <pc:chgData name="Jin Zijie" userId="dec7dbca7d9d31a1" providerId="LiveId" clId="{79ABB050-C4CC-1741-94F4-4608705CB957}" dt="2021-11-02T11:07:06.284" v="1425" actId="20577"/>
      <pc:docMkLst>
        <pc:docMk/>
      </pc:docMkLst>
      <pc:sldChg chg="addSp modSp mod">
        <pc:chgData name="Jin Zijie" userId="dec7dbca7d9d31a1" providerId="LiveId" clId="{79ABB050-C4CC-1741-94F4-4608705CB957}" dt="2021-11-02T04:58:33.356" v="271" actId="20577"/>
        <pc:sldMkLst>
          <pc:docMk/>
          <pc:sldMk cId="0" sldId="256"/>
        </pc:sldMkLst>
        <pc:spChg chg="mod">
          <ac:chgData name="Jin Zijie" userId="dec7dbca7d9d31a1" providerId="LiveId" clId="{79ABB050-C4CC-1741-94F4-4608705CB957}" dt="2021-11-01T10:35:35.343" v="70" actId="1076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Jin Zijie" userId="dec7dbca7d9d31a1" providerId="LiveId" clId="{79ABB050-C4CC-1741-94F4-4608705CB957}" dt="2021-11-01T10:35:50.546" v="78" actId="1076"/>
          <ac:spMkLst>
            <pc:docMk/>
            <pc:sldMk cId="0" sldId="256"/>
            <ac:spMk id="15" creationId="{EA9B5C12-E227-FD4C-91D0-C3D0FF4D99BB}"/>
          </ac:spMkLst>
        </pc:spChg>
        <pc:spChg chg="mod">
          <ac:chgData name="Jin Zijie" userId="dec7dbca7d9d31a1" providerId="LiveId" clId="{79ABB050-C4CC-1741-94F4-4608705CB957}" dt="2021-11-01T10:34:58.716" v="31" actId="20577"/>
          <ac:spMkLst>
            <pc:docMk/>
            <pc:sldMk cId="0" sldId="256"/>
            <ac:spMk id="3079" creationId="{00000000-0000-0000-0000-000000000000}"/>
          </ac:spMkLst>
        </pc:spChg>
        <pc:spChg chg="mod">
          <ac:chgData name="Jin Zijie" userId="dec7dbca7d9d31a1" providerId="LiveId" clId="{79ABB050-C4CC-1741-94F4-4608705CB957}" dt="2021-11-02T04:58:33.356" v="271" actId="20577"/>
          <ac:spMkLst>
            <pc:docMk/>
            <pc:sldMk cId="0" sldId="256"/>
            <ac:spMk id="3081" creationId="{00000000-0000-0000-0000-000000000000}"/>
          </ac:spMkLst>
        </pc:spChg>
      </pc:sldChg>
      <pc:sldChg chg="modSp mod">
        <pc:chgData name="Jin Zijie" userId="dec7dbca7d9d31a1" providerId="LiveId" clId="{79ABB050-C4CC-1741-94F4-4608705CB957}" dt="2021-11-01T10:38:02.009" v="234" actId="20577"/>
        <pc:sldMkLst>
          <pc:docMk/>
          <pc:sldMk cId="0" sldId="257"/>
        </pc:sldMkLst>
        <pc:spChg chg="mod">
          <ac:chgData name="Jin Zijie" userId="dec7dbca7d9d31a1" providerId="LiveId" clId="{79ABB050-C4CC-1741-94F4-4608705CB957}" dt="2021-11-01T10:36:57.765" v="156" actId="1076"/>
          <ac:spMkLst>
            <pc:docMk/>
            <pc:sldMk cId="0" sldId="257"/>
            <ac:spMk id="4098" creationId="{00000000-0000-0000-0000-000000000000}"/>
          </ac:spMkLst>
        </pc:spChg>
        <pc:spChg chg="mod">
          <ac:chgData name="Jin Zijie" userId="dec7dbca7d9d31a1" providerId="LiveId" clId="{79ABB050-C4CC-1741-94F4-4608705CB957}" dt="2021-11-01T10:36:25.282" v="92" actId="20577"/>
          <ac:spMkLst>
            <pc:docMk/>
            <pc:sldMk cId="0" sldId="257"/>
            <ac:spMk id="4111" creationId="{00000000-0000-0000-0000-000000000000}"/>
          </ac:spMkLst>
        </pc:spChg>
        <pc:spChg chg="mod">
          <ac:chgData name="Jin Zijie" userId="dec7dbca7d9d31a1" providerId="LiveId" clId="{79ABB050-C4CC-1741-94F4-4608705CB957}" dt="2021-11-01T10:36:30.702" v="105" actId="20577"/>
          <ac:spMkLst>
            <pc:docMk/>
            <pc:sldMk cId="0" sldId="257"/>
            <ac:spMk id="4115" creationId="{00000000-0000-0000-0000-000000000000}"/>
          </ac:spMkLst>
        </pc:spChg>
        <pc:spChg chg="mod">
          <ac:chgData name="Jin Zijie" userId="dec7dbca7d9d31a1" providerId="LiveId" clId="{79ABB050-C4CC-1741-94F4-4608705CB957}" dt="2021-11-01T10:36:46.756" v="135" actId="20577"/>
          <ac:spMkLst>
            <pc:docMk/>
            <pc:sldMk cId="0" sldId="257"/>
            <ac:spMk id="4117" creationId="{00000000-0000-0000-0000-000000000000}"/>
          </ac:spMkLst>
        </pc:spChg>
        <pc:spChg chg="mod">
          <ac:chgData name="Jin Zijie" userId="dec7dbca7d9d31a1" providerId="LiveId" clId="{79ABB050-C4CC-1741-94F4-4608705CB957}" dt="2021-11-01T10:36:55.577" v="154" actId="20577"/>
          <ac:spMkLst>
            <pc:docMk/>
            <pc:sldMk cId="0" sldId="257"/>
            <ac:spMk id="4119" creationId="{00000000-0000-0000-0000-000000000000}"/>
          </ac:spMkLst>
        </pc:spChg>
        <pc:spChg chg="mod">
          <ac:chgData name="Jin Zijie" userId="dec7dbca7d9d31a1" providerId="LiveId" clId="{79ABB050-C4CC-1741-94F4-4608705CB957}" dt="2021-11-01T10:37:15.300" v="171" actId="20577"/>
          <ac:spMkLst>
            <pc:docMk/>
            <pc:sldMk cId="0" sldId="257"/>
            <ac:spMk id="4120" creationId="{00000000-0000-0000-0000-000000000000}"/>
          </ac:spMkLst>
        </pc:spChg>
        <pc:spChg chg="mod">
          <ac:chgData name="Jin Zijie" userId="dec7dbca7d9d31a1" providerId="LiveId" clId="{79ABB050-C4CC-1741-94F4-4608705CB957}" dt="2021-11-01T10:38:02.009" v="234" actId="20577"/>
          <ac:spMkLst>
            <pc:docMk/>
            <pc:sldMk cId="0" sldId="257"/>
            <ac:spMk id="4121" creationId="{00000000-0000-0000-0000-000000000000}"/>
          </ac:spMkLst>
        </pc:spChg>
      </pc:sldChg>
      <pc:sldChg chg="delSp modSp mod">
        <pc:chgData name="Jin Zijie" userId="dec7dbca7d9d31a1" providerId="LiveId" clId="{79ABB050-C4CC-1741-94F4-4608705CB957}" dt="2021-11-02T05:04:33.266" v="400" actId="1076"/>
        <pc:sldMkLst>
          <pc:docMk/>
          <pc:sldMk cId="0" sldId="258"/>
        </pc:sldMkLst>
        <pc:spChg chg="del">
          <ac:chgData name="Jin Zijie" userId="dec7dbca7d9d31a1" providerId="LiveId" clId="{79ABB050-C4CC-1741-94F4-4608705CB957}" dt="2021-11-02T04:59:51.471" v="282" actId="478"/>
          <ac:spMkLst>
            <pc:docMk/>
            <pc:sldMk cId="0" sldId="258"/>
            <ac:spMk id="2" creationId="{00000000-0000-0000-0000-000000000000}"/>
          </ac:spMkLst>
        </pc:spChg>
        <pc:spChg chg="mod">
          <ac:chgData name="Jin Zijie" userId="dec7dbca7d9d31a1" providerId="LiveId" clId="{79ABB050-C4CC-1741-94F4-4608705CB957}" dt="2021-11-02T05:04:33.266" v="400" actId="1076"/>
          <ac:spMkLst>
            <pc:docMk/>
            <pc:sldMk cId="0" sldId="258"/>
            <ac:spMk id="5122" creationId="{00000000-0000-0000-0000-000000000000}"/>
          </ac:spMkLst>
        </pc:spChg>
        <pc:spChg chg="mod">
          <ac:chgData name="Jin Zijie" userId="dec7dbca7d9d31a1" providerId="LiveId" clId="{79ABB050-C4CC-1741-94F4-4608705CB957}" dt="2021-11-02T05:00:53.986" v="349" actId="20577"/>
          <ac:spMkLst>
            <pc:docMk/>
            <pc:sldMk cId="0" sldId="258"/>
            <ac:spMk id="5126" creationId="{00000000-0000-0000-0000-000000000000}"/>
          </ac:spMkLst>
        </pc:spChg>
        <pc:spChg chg="del mod">
          <ac:chgData name="Jin Zijie" userId="dec7dbca7d9d31a1" providerId="LiveId" clId="{79ABB050-C4CC-1741-94F4-4608705CB957}" dt="2021-11-02T05:00:21.451" v="313" actId="478"/>
          <ac:spMkLst>
            <pc:docMk/>
            <pc:sldMk cId="0" sldId="258"/>
            <ac:spMk id="5136" creationId="{00000000-0000-0000-0000-000000000000}"/>
          </ac:spMkLst>
        </pc:spChg>
        <pc:spChg chg="mod">
          <ac:chgData name="Jin Zijie" userId="dec7dbca7d9d31a1" providerId="LiveId" clId="{79ABB050-C4CC-1741-94F4-4608705CB957}" dt="2021-11-02T05:04:31.127" v="398" actId="108"/>
          <ac:spMkLst>
            <pc:docMk/>
            <pc:sldMk cId="0" sldId="258"/>
            <ac:spMk id="5137" creationId="{00000000-0000-0000-0000-000000000000}"/>
          </ac:spMkLst>
        </pc:spChg>
      </pc:sldChg>
      <pc:sldChg chg="del">
        <pc:chgData name="Jin Zijie" userId="dec7dbca7d9d31a1" providerId="LiveId" clId="{79ABB050-C4CC-1741-94F4-4608705CB957}" dt="2021-11-02T05:18:08.291" v="624" actId="2696"/>
        <pc:sldMkLst>
          <pc:docMk/>
          <pc:sldMk cId="0" sldId="259"/>
        </pc:sldMkLst>
      </pc:sldChg>
      <pc:sldChg chg="del">
        <pc:chgData name="Jin Zijie" userId="dec7dbca7d9d31a1" providerId="LiveId" clId="{79ABB050-C4CC-1741-94F4-4608705CB957}" dt="2021-11-02T05:29:16.029" v="781" actId="2696"/>
        <pc:sldMkLst>
          <pc:docMk/>
          <pc:sldMk cId="0" sldId="260"/>
        </pc:sldMkLst>
      </pc:sldChg>
      <pc:sldChg chg="modSp mod">
        <pc:chgData name="Jin Zijie" userId="dec7dbca7d9d31a1" providerId="LiveId" clId="{79ABB050-C4CC-1741-94F4-4608705CB957}" dt="2021-11-02T05:02:19.912" v="355" actId="1076"/>
        <pc:sldMkLst>
          <pc:docMk/>
          <pc:sldMk cId="4088583403" sldId="263"/>
        </pc:sldMkLst>
        <pc:spChg chg="mod">
          <ac:chgData name="Jin Zijie" userId="dec7dbca7d9d31a1" providerId="LiveId" clId="{79ABB050-C4CC-1741-94F4-4608705CB957}" dt="2021-11-01T10:38:42.787" v="266" actId="20577"/>
          <ac:spMkLst>
            <pc:docMk/>
            <pc:sldMk cId="4088583403" sldId="263"/>
            <ac:spMk id="5" creationId="{00000000-0000-0000-0000-000000000000}"/>
          </ac:spMkLst>
        </pc:spChg>
        <pc:spChg chg="mod">
          <ac:chgData name="Jin Zijie" userId="dec7dbca7d9d31a1" providerId="LiveId" clId="{79ABB050-C4CC-1741-94F4-4608705CB957}" dt="2021-11-02T05:02:19.912" v="355" actId="1076"/>
          <ac:spMkLst>
            <pc:docMk/>
            <pc:sldMk cId="4088583403" sldId="263"/>
            <ac:spMk id="14" creationId="{00000000-0000-0000-0000-000000000000}"/>
          </ac:spMkLst>
        </pc:spChg>
        <pc:spChg chg="mod">
          <ac:chgData name="Jin Zijie" userId="dec7dbca7d9d31a1" providerId="LiveId" clId="{79ABB050-C4CC-1741-94F4-4608705CB957}" dt="2021-11-02T05:02:15.597" v="354" actId="1076"/>
          <ac:spMkLst>
            <pc:docMk/>
            <pc:sldMk cId="4088583403" sldId="263"/>
            <ac:spMk id="9218" creationId="{00000000-0000-0000-0000-000000000000}"/>
          </ac:spMkLst>
        </pc:spChg>
      </pc:sldChg>
      <pc:sldChg chg="del">
        <pc:chgData name="Jin Zijie" userId="dec7dbca7d9d31a1" providerId="LiveId" clId="{79ABB050-C4CC-1741-94F4-4608705CB957}" dt="2021-11-02T05:18:07.414" v="623" actId="2696"/>
        <pc:sldMkLst>
          <pc:docMk/>
          <pc:sldMk cId="4207401164" sldId="264"/>
        </pc:sldMkLst>
      </pc:sldChg>
      <pc:sldChg chg="addSp delSp modSp mod">
        <pc:chgData name="Jin Zijie" userId="dec7dbca7d9d31a1" providerId="LiveId" clId="{79ABB050-C4CC-1741-94F4-4608705CB957}" dt="2021-11-02T05:13:39.146" v="541" actId="1076"/>
        <pc:sldMkLst>
          <pc:docMk/>
          <pc:sldMk cId="2611013571" sldId="265"/>
        </pc:sldMkLst>
        <pc:spChg chg="add del mod">
          <ac:chgData name="Jin Zijie" userId="dec7dbca7d9d31a1" providerId="LiveId" clId="{79ABB050-C4CC-1741-94F4-4608705CB957}" dt="2021-11-02T05:13:39.146" v="541" actId="1076"/>
          <ac:spMkLst>
            <pc:docMk/>
            <pc:sldMk cId="2611013571" sldId="265"/>
            <ac:spMk id="3" creationId="{00000000-0000-0000-0000-000000000000}"/>
          </ac:spMkLst>
        </pc:spChg>
        <pc:spChg chg="mod">
          <ac:chgData name="Jin Zijie" userId="dec7dbca7d9d31a1" providerId="LiveId" clId="{79ABB050-C4CC-1741-94F4-4608705CB957}" dt="2021-11-02T05:13:35.192" v="540" actId="1076"/>
          <ac:spMkLst>
            <pc:docMk/>
            <pc:sldMk cId="2611013571" sldId="265"/>
            <ac:spMk id="5122" creationId="{00000000-0000-0000-0000-000000000000}"/>
          </ac:spMkLst>
        </pc:spChg>
        <pc:spChg chg="mod">
          <ac:chgData name="Jin Zijie" userId="dec7dbca7d9d31a1" providerId="LiveId" clId="{79ABB050-C4CC-1741-94F4-4608705CB957}" dt="2021-11-02T05:04:02.338" v="396" actId="20577"/>
          <ac:spMkLst>
            <pc:docMk/>
            <pc:sldMk cId="2611013571" sldId="265"/>
            <ac:spMk id="5126" creationId="{00000000-0000-0000-0000-000000000000}"/>
          </ac:spMkLst>
        </pc:spChg>
        <pc:spChg chg="mod">
          <ac:chgData name="Jin Zijie" userId="dec7dbca7d9d31a1" providerId="LiveId" clId="{79ABB050-C4CC-1741-94F4-4608705CB957}" dt="2021-11-02T05:09:20.849" v="463" actId="20577"/>
          <ac:spMkLst>
            <pc:docMk/>
            <pc:sldMk cId="2611013571" sldId="265"/>
            <ac:spMk id="5137" creationId="{00000000-0000-0000-0000-000000000000}"/>
          </ac:spMkLst>
        </pc:spChg>
      </pc:sldChg>
      <pc:sldChg chg="modSp add mod">
        <pc:chgData name="Jin Zijie" userId="dec7dbca7d9d31a1" providerId="LiveId" clId="{79ABB050-C4CC-1741-94F4-4608705CB957}" dt="2021-11-02T05:03:45.408" v="383" actId="20577"/>
        <pc:sldMkLst>
          <pc:docMk/>
          <pc:sldMk cId="4124046411" sldId="266"/>
        </pc:sldMkLst>
        <pc:spChg chg="mod">
          <ac:chgData name="Jin Zijie" userId="dec7dbca7d9d31a1" providerId="LiveId" clId="{79ABB050-C4CC-1741-94F4-4608705CB957}" dt="2021-11-02T05:03:45.408" v="383" actId="20577"/>
          <ac:spMkLst>
            <pc:docMk/>
            <pc:sldMk cId="4124046411" sldId="266"/>
            <ac:spMk id="5" creationId="{00000000-0000-0000-0000-000000000000}"/>
          </ac:spMkLst>
        </pc:spChg>
        <pc:spChg chg="mod">
          <ac:chgData name="Jin Zijie" userId="dec7dbca7d9d31a1" providerId="LiveId" clId="{79ABB050-C4CC-1741-94F4-4608705CB957}" dt="2021-11-02T05:02:33.299" v="366" actId="20577"/>
          <ac:spMkLst>
            <pc:docMk/>
            <pc:sldMk cId="4124046411" sldId="266"/>
            <ac:spMk id="14" creationId="{00000000-0000-0000-0000-000000000000}"/>
          </ac:spMkLst>
        </pc:spChg>
      </pc:sldChg>
      <pc:sldChg chg="modSp add mod">
        <pc:chgData name="Jin Zijie" userId="dec7dbca7d9d31a1" providerId="LiveId" clId="{79ABB050-C4CC-1741-94F4-4608705CB957}" dt="2021-11-02T05:14:57.495" v="586" actId="14100"/>
        <pc:sldMkLst>
          <pc:docMk/>
          <pc:sldMk cId="1614551842" sldId="267"/>
        </pc:sldMkLst>
        <pc:spChg chg="mod">
          <ac:chgData name="Jin Zijie" userId="dec7dbca7d9d31a1" providerId="LiveId" clId="{79ABB050-C4CC-1741-94F4-4608705CB957}" dt="2021-11-02T05:14:57.495" v="586" actId="14100"/>
          <ac:spMkLst>
            <pc:docMk/>
            <pc:sldMk cId="1614551842" sldId="267"/>
            <ac:spMk id="3" creationId="{00000000-0000-0000-0000-000000000000}"/>
          </ac:spMkLst>
        </pc:spChg>
        <pc:spChg chg="mod">
          <ac:chgData name="Jin Zijie" userId="dec7dbca7d9d31a1" providerId="LiveId" clId="{79ABB050-C4CC-1741-94F4-4608705CB957}" dt="2021-11-02T05:14:54.416" v="585" actId="1076"/>
          <ac:spMkLst>
            <pc:docMk/>
            <pc:sldMk cId="1614551842" sldId="267"/>
            <ac:spMk id="5122" creationId="{00000000-0000-0000-0000-000000000000}"/>
          </ac:spMkLst>
        </pc:spChg>
        <pc:spChg chg="mod">
          <ac:chgData name="Jin Zijie" userId="dec7dbca7d9d31a1" providerId="LiveId" clId="{79ABB050-C4CC-1741-94F4-4608705CB957}" dt="2021-11-02T05:14:08.827" v="575" actId="20577"/>
          <ac:spMkLst>
            <pc:docMk/>
            <pc:sldMk cId="1614551842" sldId="267"/>
            <ac:spMk id="5137" creationId="{00000000-0000-0000-0000-000000000000}"/>
          </ac:spMkLst>
        </pc:spChg>
      </pc:sldChg>
      <pc:sldChg chg="new del">
        <pc:chgData name="Jin Zijie" userId="dec7dbca7d9d31a1" providerId="LiveId" clId="{79ABB050-C4CC-1741-94F4-4608705CB957}" dt="2021-11-02T05:16:01.499" v="588" actId="680"/>
        <pc:sldMkLst>
          <pc:docMk/>
          <pc:sldMk cId="154787678" sldId="268"/>
        </pc:sldMkLst>
      </pc:sldChg>
      <pc:sldChg chg="new del">
        <pc:chgData name="Jin Zijie" userId="dec7dbca7d9d31a1" providerId="LiveId" clId="{79ABB050-C4CC-1741-94F4-4608705CB957}" dt="2021-11-02T05:16:28.687" v="590" actId="680"/>
        <pc:sldMkLst>
          <pc:docMk/>
          <pc:sldMk cId="541595590" sldId="268"/>
        </pc:sldMkLst>
      </pc:sldChg>
      <pc:sldChg chg="addSp modSp add mod">
        <pc:chgData name="Jin Zijie" userId="dec7dbca7d9d31a1" providerId="LiveId" clId="{79ABB050-C4CC-1741-94F4-4608705CB957}" dt="2021-11-02T05:17:41.093" v="622"/>
        <pc:sldMkLst>
          <pc:docMk/>
          <pc:sldMk cId="722027114" sldId="268"/>
        </pc:sldMkLst>
        <pc:spChg chg="mod">
          <ac:chgData name="Jin Zijie" userId="dec7dbca7d9d31a1" providerId="LiveId" clId="{79ABB050-C4CC-1741-94F4-4608705CB957}" dt="2021-11-02T05:17:37.208" v="620" actId="20577"/>
          <ac:spMkLst>
            <pc:docMk/>
            <pc:sldMk cId="722027114" sldId="268"/>
            <ac:spMk id="3" creationId="{00000000-0000-0000-0000-000000000000}"/>
          </ac:spMkLst>
        </pc:spChg>
        <pc:spChg chg="add mod">
          <ac:chgData name="Jin Zijie" userId="dec7dbca7d9d31a1" providerId="LiveId" clId="{79ABB050-C4CC-1741-94F4-4608705CB957}" dt="2021-11-02T05:17:41.093" v="622"/>
          <ac:spMkLst>
            <pc:docMk/>
            <pc:sldMk cId="722027114" sldId="268"/>
            <ac:spMk id="11" creationId="{BEDC44B8-B81D-2C4D-BE35-6B84D49E901D}"/>
          </ac:spMkLst>
        </pc:spChg>
        <pc:spChg chg="mod">
          <ac:chgData name="Jin Zijie" userId="dec7dbca7d9d31a1" providerId="LiveId" clId="{79ABB050-C4CC-1741-94F4-4608705CB957}" dt="2021-11-02T05:16:50.899" v="593"/>
          <ac:spMkLst>
            <pc:docMk/>
            <pc:sldMk cId="722027114" sldId="268"/>
            <ac:spMk id="5137" creationId="{00000000-0000-0000-0000-000000000000}"/>
          </ac:spMkLst>
        </pc:spChg>
      </pc:sldChg>
      <pc:sldChg chg="delSp modSp add mod">
        <pc:chgData name="Jin Zijie" userId="dec7dbca7d9d31a1" providerId="LiveId" clId="{79ABB050-C4CC-1741-94F4-4608705CB957}" dt="2021-11-02T05:21:19.385" v="667"/>
        <pc:sldMkLst>
          <pc:docMk/>
          <pc:sldMk cId="2812365731" sldId="269"/>
        </pc:sldMkLst>
        <pc:spChg chg="mod">
          <ac:chgData name="Jin Zijie" userId="dec7dbca7d9d31a1" providerId="LiveId" clId="{79ABB050-C4CC-1741-94F4-4608705CB957}" dt="2021-11-02T05:21:19.385" v="667"/>
          <ac:spMkLst>
            <pc:docMk/>
            <pc:sldMk cId="2812365731" sldId="269"/>
            <ac:spMk id="3" creationId="{00000000-0000-0000-0000-000000000000}"/>
          </ac:spMkLst>
        </pc:spChg>
        <pc:spChg chg="mod">
          <ac:chgData name="Jin Zijie" userId="dec7dbca7d9d31a1" providerId="LiveId" clId="{79ABB050-C4CC-1741-94F4-4608705CB957}" dt="2021-11-02T05:18:43.595" v="648" actId="20577"/>
          <ac:spMkLst>
            <pc:docMk/>
            <pc:sldMk cId="2812365731" sldId="269"/>
            <ac:spMk id="5126" creationId="{00000000-0000-0000-0000-000000000000}"/>
          </ac:spMkLst>
        </pc:spChg>
        <pc:spChg chg="del">
          <ac:chgData name="Jin Zijie" userId="dec7dbca7d9d31a1" providerId="LiveId" clId="{79ABB050-C4CC-1741-94F4-4608705CB957}" dt="2021-11-02T05:19:06.704" v="649" actId="478"/>
          <ac:spMkLst>
            <pc:docMk/>
            <pc:sldMk cId="2812365731" sldId="269"/>
            <ac:spMk id="5137" creationId="{00000000-0000-0000-0000-000000000000}"/>
          </ac:spMkLst>
        </pc:spChg>
      </pc:sldChg>
      <pc:sldChg chg="new del">
        <pc:chgData name="Jin Zijie" userId="dec7dbca7d9d31a1" providerId="LiveId" clId="{79ABB050-C4CC-1741-94F4-4608705CB957}" dt="2021-11-02T05:18:17.879" v="626" actId="680"/>
        <pc:sldMkLst>
          <pc:docMk/>
          <pc:sldMk cId="3071001529" sldId="269"/>
        </pc:sldMkLst>
      </pc:sldChg>
      <pc:sldChg chg="addSp delSp modSp add mod modNotesTx">
        <pc:chgData name="Jin Zijie" userId="dec7dbca7d9d31a1" providerId="LiveId" clId="{79ABB050-C4CC-1741-94F4-4608705CB957}" dt="2021-11-02T05:23:56.911" v="737" actId="20577"/>
        <pc:sldMkLst>
          <pc:docMk/>
          <pc:sldMk cId="3496718955" sldId="270"/>
        </pc:sldMkLst>
        <pc:spChg chg="del">
          <ac:chgData name="Jin Zijie" userId="dec7dbca7d9d31a1" providerId="LiveId" clId="{79ABB050-C4CC-1741-94F4-4608705CB957}" dt="2021-11-02T05:22:07.542" v="669" actId="478"/>
          <ac:spMkLst>
            <pc:docMk/>
            <pc:sldMk cId="3496718955" sldId="270"/>
            <ac:spMk id="3" creationId="{00000000-0000-0000-0000-000000000000}"/>
          </ac:spMkLst>
        </pc:spChg>
        <pc:spChg chg="mod">
          <ac:chgData name="Jin Zijie" userId="dec7dbca7d9d31a1" providerId="LiveId" clId="{79ABB050-C4CC-1741-94F4-4608705CB957}" dt="2021-11-02T05:23:43.535" v="698" actId="20577"/>
          <ac:spMkLst>
            <pc:docMk/>
            <pc:sldMk cId="3496718955" sldId="270"/>
            <ac:spMk id="5126" creationId="{00000000-0000-0000-0000-000000000000}"/>
          </ac:spMkLst>
        </pc:spChg>
        <pc:picChg chg="add mod">
          <ac:chgData name="Jin Zijie" userId="dec7dbca7d9d31a1" providerId="LiveId" clId="{79ABB050-C4CC-1741-94F4-4608705CB957}" dt="2021-11-02T05:22:40.244" v="681" actId="14100"/>
          <ac:picMkLst>
            <pc:docMk/>
            <pc:sldMk cId="3496718955" sldId="270"/>
            <ac:picMk id="10" creationId="{7A346462-DC16-5D41-A138-D8E1A3603ED5}"/>
          </ac:picMkLst>
        </pc:picChg>
        <pc:picChg chg="add mod">
          <ac:chgData name="Jin Zijie" userId="dec7dbca7d9d31a1" providerId="LiveId" clId="{79ABB050-C4CC-1741-94F4-4608705CB957}" dt="2021-11-02T05:22:43.074" v="683" actId="14100"/>
          <ac:picMkLst>
            <pc:docMk/>
            <pc:sldMk cId="3496718955" sldId="270"/>
            <ac:picMk id="11" creationId="{598367ED-385A-5F4B-8111-3F0426DD35CB}"/>
          </ac:picMkLst>
        </pc:picChg>
        <pc:picChg chg="add mod">
          <ac:chgData name="Jin Zijie" userId="dec7dbca7d9d31a1" providerId="LiveId" clId="{79ABB050-C4CC-1741-94F4-4608705CB957}" dt="2021-11-02T05:22:49.098" v="686" actId="14100"/>
          <ac:picMkLst>
            <pc:docMk/>
            <pc:sldMk cId="3496718955" sldId="270"/>
            <ac:picMk id="12" creationId="{18C8EDD6-6598-2440-B1FA-1CB6AD0A7722}"/>
          </ac:picMkLst>
        </pc:picChg>
      </pc:sldChg>
      <pc:sldChg chg="new del">
        <pc:chgData name="Jin Zijie" userId="dec7dbca7d9d31a1" providerId="LiveId" clId="{79ABB050-C4CC-1741-94F4-4608705CB957}" dt="2021-11-02T05:25:09.979" v="738" actId="2696"/>
        <pc:sldMkLst>
          <pc:docMk/>
          <pc:sldMk cId="455887594" sldId="271"/>
        </pc:sldMkLst>
      </pc:sldChg>
      <pc:sldChg chg="modSp add mod">
        <pc:chgData name="Jin Zijie" userId="dec7dbca7d9d31a1" providerId="LiveId" clId="{79ABB050-C4CC-1741-94F4-4608705CB957}" dt="2021-11-02T05:26:05.450" v="780" actId="1076"/>
        <pc:sldMkLst>
          <pc:docMk/>
          <pc:sldMk cId="2560418250" sldId="271"/>
        </pc:sldMkLst>
        <pc:spChg chg="mod">
          <ac:chgData name="Jin Zijie" userId="dec7dbca7d9d31a1" providerId="LiveId" clId="{79ABB050-C4CC-1741-94F4-4608705CB957}" dt="2021-11-02T05:26:05.450" v="780" actId="1076"/>
          <ac:spMkLst>
            <pc:docMk/>
            <pc:sldMk cId="2560418250" sldId="271"/>
            <ac:spMk id="5" creationId="{00000000-0000-0000-0000-000000000000}"/>
          </ac:spMkLst>
        </pc:spChg>
        <pc:spChg chg="mod">
          <ac:chgData name="Jin Zijie" userId="dec7dbca7d9d31a1" providerId="LiveId" clId="{79ABB050-C4CC-1741-94F4-4608705CB957}" dt="2021-11-02T05:25:44.323" v="755" actId="20577"/>
          <ac:spMkLst>
            <pc:docMk/>
            <pc:sldMk cId="2560418250" sldId="271"/>
            <ac:spMk id="14" creationId="{00000000-0000-0000-0000-000000000000}"/>
          </ac:spMkLst>
        </pc:spChg>
      </pc:sldChg>
      <pc:sldChg chg="addSp delSp modSp add mod modNotesTx">
        <pc:chgData name="Jin Zijie" userId="dec7dbca7d9d31a1" providerId="LiveId" clId="{79ABB050-C4CC-1741-94F4-4608705CB957}" dt="2021-11-02T06:04:46.125" v="860" actId="20577"/>
        <pc:sldMkLst>
          <pc:docMk/>
          <pc:sldMk cId="656318802" sldId="272"/>
        </pc:sldMkLst>
        <pc:spChg chg="mod">
          <ac:chgData name="Jin Zijie" userId="dec7dbca7d9d31a1" providerId="LiveId" clId="{79ABB050-C4CC-1741-94F4-4608705CB957}" dt="2021-11-02T05:29:46.995" v="803" actId="20577"/>
          <ac:spMkLst>
            <pc:docMk/>
            <pc:sldMk cId="656318802" sldId="272"/>
            <ac:spMk id="5126" creationId="{00000000-0000-0000-0000-000000000000}"/>
          </ac:spMkLst>
        </pc:spChg>
        <pc:picChg chg="del">
          <ac:chgData name="Jin Zijie" userId="dec7dbca7d9d31a1" providerId="LiveId" clId="{79ABB050-C4CC-1741-94F4-4608705CB957}" dt="2021-11-02T05:29:40.175" v="783" actId="478"/>
          <ac:picMkLst>
            <pc:docMk/>
            <pc:sldMk cId="656318802" sldId="272"/>
            <ac:picMk id="10" creationId="{7A346462-DC16-5D41-A138-D8E1A3603ED5}"/>
          </ac:picMkLst>
        </pc:picChg>
        <pc:picChg chg="del">
          <ac:chgData name="Jin Zijie" userId="dec7dbca7d9d31a1" providerId="LiveId" clId="{79ABB050-C4CC-1741-94F4-4608705CB957}" dt="2021-11-02T05:29:40.770" v="784" actId="478"/>
          <ac:picMkLst>
            <pc:docMk/>
            <pc:sldMk cId="656318802" sldId="272"/>
            <ac:picMk id="11" creationId="{598367ED-385A-5F4B-8111-3F0426DD35CB}"/>
          </ac:picMkLst>
        </pc:picChg>
        <pc:picChg chg="del">
          <ac:chgData name="Jin Zijie" userId="dec7dbca7d9d31a1" providerId="LiveId" clId="{79ABB050-C4CC-1741-94F4-4608705CB957}" dt="2021-11-02T05:29:41.457" v="785" actId="478"/>
          <ac:picMkLst>
            <pc:docMk/>
            <pc:sldMk cId="656318802" sldId="272"/>
            <ac:picMk id="12" creationId="{18C8EDD6-6598-2440-B1FA-1CB6AD0A7722}"/>
          </ac:picMkLst>
        </pc:picChg>
        <pc:picChg chg="add mod modCrop">
          <ac:chgData name="Jin Zijie" userId="dec7dbca7d9d31a1" providerId="LiveId" clId="{79ABB050-C4CC-1741-94F4-4608705CB957}" dt="2021-11-02T06:04:17.120" v="820" actId="1076"/>
          <ac:picMkLst>
            <pc:docMk/>
            <pc:sldMk cId="656318802" sldId="272"/>
            <ac:picMk id="13" creationId="{1378041B-6D73-674F-9D0A-DB5FC65C58F3}"/>
          </ac:picMkLst>
        </pc:picChg>
      </pc:sldChg>
      <pc:sldChg chg="new del">
        <pc:chgData name="Jin Zijie" userId="dec7dbca7d9d31a1" providerId="LiveId" clId="{79ABB050-C4CC-1741-94F4-4608705CB957}" dt="2021-11-02T05:49:55.077" v="816" actId="2696"/>
        <pc:sldMkLst>
          <pc:docMk/>
          <pc:sldMk cId="3159554477" sldId="273"/>
        </pc:sldMkLst>
      </pc:sldChg>
      <pc:sldChg chg="addSp delSp modSp add mod modNotesTx">
        <pc:chgData name="Jin Zijie" userId="dec7dbca7d9d31a1" providerId="LiveId" clId="{79ABB050-C4CC-1741-94F4-4608705CB957}" dt="2021-11-02T06:04:52.356" v="874" actId="20577"/>
        <pc:sldMkLst>
          <pc:docMk/>
          <pc:sldMk cId="19591280" sldId="274"/>
        </pc:sldMkLst>
        <pc:picChg chg="add mod">
          <ac:chgData name="Jin Zijie" userId="dec7dbca7d9d31a1" providerId="LiveId" clId="{79ABB050-C4CC-1741-94F4-4608705CB957}" dt="2021-11-02T06:04:01.535" v="818" actId="14100"/>
          <ac:picMkLst>
            <pc:docMk/>
            <pc:sldMk cId="19591280" sldId="274"/>
            <ac:picMk id="3" creationId="{C6B45F61-D50C-C74E-A243-92B82B6928AB}"/>
          </ac:picMkLst>
        </pc:picChg>
        <pc:picChg chg="del">
          <ac:chgData name="Jin Zijie" userId="dec7dbca7d9d31a1" providerId="LiveId" clId="{79ABB050-C4CC-1741-94F4-4608705CB957}" dt="2021-11-02T05:49:39.851" v="811" actId="478"/>
          <ac:picMkLst>
            <pc:docMk/>
            <pc:sldMk cId="19591280" sldId="274"/>
            <ac:picMk id="13" creationId="{1378041B-6D73-674F-9D0A-DB5FC65C58F3}"/>
          </ac:picMkLst>
        </pc:picChg>
      </pc:sldChg>
      <pc:sldChg chg="modSp add mod">
        <pc:chgData name="Jin Zijie" userId="dec7dbca7d9d31a1" providerId="LiveId" clId="{79ABB050-C4CC-1741-94F4-4608705CB957}" dt="2021-11-02T06:07:00.226" v="951" actId="20577"/>
        <pc:sldMkLst>
          <pc:docMk/>
          <pc:sldMk cId="1384518046" sldId="275"/>
        </pc:sldMkLst>
        <pc:spChg chg="mod">
          <ac:chgData name="Jin Zijie" userId="dec7dbca7d9d31a1" providerId="LiveId" clId="{79ABB050-C4CC-1741-94F4-4608705CB957}" dt="2021-11-02T06:07:00.226" v="951" actId="20577"/>
          <ac:spMkLst>
            <pc:docMk/>
            <pc:sldMk cId="1384518046" sldId="275"/>
            <ac:spMk id="5" creationId="{00000000-0000-0000-0000-000000000000}"/>
          </ac:spMkLst>
        </pc:spChg>
        <pc:spChg chg="mod">
          <ac:chgData name="Jin Zijie" userId="dec7dbca7d9d31a1" providerId="LiveId" clId="{79ABB050-C4CC-1741-94F4-4608705CB957}" dt="2021-11-02T06:05:53.723" v="893" actId="20577"/>
          <ac:spMkLst>
            <pc:docMk/>
            <pc:sldMk cId="1384518046" sldId="275"/>
            <ac:spMk id="14" creationId="{00000000-0000-0000-0000-000000000000}"/>
          </ac:spMkLst>
        </pc:spChg>
      </pc:sldChg>
      <pc:sldChg chg="addSp delSp modSp add mod modNotesTx">
        <pc:chgData name="Jin Zijie" userId="dec7dbca7d9d31a1" providerId="LiveId" clId="{79ABB050-C4CC-1741-94F4-4608705CB957}" dt="2021-11-02T06:56:56.372" v="1214" actId="14100"/>
        <pc:sldMkLst>
          <pc:docMk/>
          <pc:sldMk cId="3329979402" sldId="276"/>
        </pc:sldMkLst>
        <pc:spChg chg="add mod">
          <ac:chgData name="Jin Zijie" userId="dec7dbca7d9d31a1" providerId="LiveId" clId="{79ABB050-C4CC-1741-94F4-4608705CB957}" dt="2021-11-02T06:56:45.847" v="1209" actId="20577"/>
          <ac:spMkLst>
            <pc:docMk/>
            <pc:sldMk cId="3329979402" sldId="276"/>
            <ac:spMk id="10" creationId="{F3BC86BA-6D24-5145-AF4F-7D4D7D633C59}"/>
          </ac:spMkLst>
        </pc:spChg>
        <pc:spChg chg="mod">
          <ac:chgData name="Jin Zijie" userId="dec7dbca7d9d31a1" providerId="LiveId" clId="{79ABB050-C4CC-1741-94F4-4608705CB957}" dt="2021-11-02T06:56:48.108" v="1211" actId="1076"/>
          <ac:spMkLst>
            <pc:docMk/>
            <pc:sldMk cId="3329979402" sldId="276"/>
            <ac:spMk id="5122" creationId="{00000000-0000-0000-0000-000000000000}"/>
          </ac:spMkLst>
        </pc:spChg>
        <pc:spChg chg="mod">
          <ac:chgData name="Jin Zijie" userId="dec7dbca7d9d31a1" providerId="LiveId" clId="{79ABB050-C4CC-1741-94F4-4608705CB957}" dt="2021-11-02T06:20:01.063" v="985" actId="20577"/>
          <ac:spMkLst>
            <pc:docMk/>
            <pc:sldMk cId="3329979402" sldId="276"/>
            <ac:spMk id="5126" creationId="{00000000-0000-0000-0000-000000000000}"/>
          </ac:spMkLst>
        </pc:spChg>
        <pc:picChg chg="add mod modCrop">
          <ac:chgData name="Jin Zijie" userId="dec7dbca7d9d31a1" providerId="LiveId" clId="{79ABB050-C4CC-1741-94F4-4608705CB957}" dt="2021-11-02T06:56:56.372" v="1214" actId="14100"/>
          <ac:picMkLst>
            <pc:docMk/>
            <pc:sldMk cId="3329979402" sldId="276"/>
            <ac:picMk id="3" creationId="{83450594-98C8-0B43-AF7A-414D0ABA536F}"/>
          </ac:picMkLst>
        </pc:picChg>
        <pc:picChg chg="del">
          <ac:chgData name="Jin Zijie" userId="dec7dbca7d9d31a1" providerId="LiveId" clId="{79ABB050-C4CC-1741-94F4-4608705CB957}" dt="2021-11-02T06:19:50.507" v="953" actId="478"/>
          <ac:picMkLst>
            <pc:docMk/>
            <pc:sldMk cId="3329979402" sldId="276"/>
            <ac:picMk id="13" creationId="{1378041B-6D73-674F-9D0A-DB5FC65C58F3}"/>
          </ac:picMkLst>
        </pc:picChg>
      </pc:sldChg>
      <pc:sldChg chg="addSp modSp add mod">
        <pc:chgData name="Jin Zijie" userId="dec7dbca7d9d31a1" providerId="LiveId" clId="{79ABB050-C4CC-1741-94F4-4608705CB957}" dt="2021-11-02T07:01:28.854" v="1234" actId="1076"/>
        <pc:sldMkLst>
          <pc:docMk/>
          <pc:sldMk cId="1150743515" sldId="277"/>
        </pc:sldMkLst>
        <pc:spChg chg="mod">
          <ac:chgData name="Jin Zijie" userId="dec7dbca7d9d31a1" providerId="LiveId" clId="{79ABB050-C4CC-1741-94F4-4608705CB957}" dt="2021-11-02T06:31:15.656" v="1015" actId="20577"/>
          <ac:spMkLst>
            <pc:docMk/>
            <pc:sldMk cId="1150743515" sldId="277"/>
            <ac:spMk id="10" creationId="{F3BC86BA-6D24-5145-AF4F-7D4D7D633C59}"/>
          </ac:spMkLst>
        </pc:spChg>
        <pc:picChg chg="add mod">
          <ac:chgData name="Jin Zijie" userId="dec7dbca7d9d31a1" providerId="LiveId" clId="{79ABB050-C4CC-1741-94F4-4608705CB957}" dt="2021-11-02T07:01:28.854" v="1234" actId="1076"/>
          <ac:picMkLst>
            <pc:docMk/>
            <pc:sldMk cId="1150743515" sldId="277"/>
            <ac:picMk id="3" creationId="{A513C3CC-66C2-C847-8E45-D2DB45B51CC7}"/>
          </ac:picMkLst>
        </pc:picChg>
      </pc:sldChg>
      <pc:sldChg chg="addSp modSp add mod">
        <pc:chgData name="Jin Zijie" userId="dec7dbca7d9d31a1" providerId="LiveId" clId="{79ABB050-C4CC-1741-94F4-4608705CB957}" dt="2021-11-02T07:06:23.760" v="1254" actId="1076"/>
        <pc:sldMkLst>
          <pc:docMk/>
          <pc:sldMk cId="2232189951" sldId="278"/>
        </pc:sldMkLst>
        <pc:spChg chg="add mod">
          <ac:chgData name="Jin Zijie" userId="dec7dbca7d9d31a1" providerId="LiveId" clId="{79ABB050-C4CC-1741-94F4-4608705CB957}" dt="2021-11-02T07:05:00.338" v="1241" actId="1076"/>
          <ac:spMkLst>
            <pc:docMk/>
            <pc:sldMk cId="2232189951" sldId="278"/>
            <ac:spMk id="2" creationId="{B150C4A2-211F-2644-AA2E-6F2AEC303D25}"/>
          </ac:spMkLst>
        </pc:spChg>
        <pc:spChg chg="mod">
          <ac:chgData name="Jin Zijie" userId="dec7dbca7d9d31a1" providerId="LiveId" clId="{79ABB050-C4CC-1741-94F4-4608705CB957}" dt="2021-11-02T07:04:46.405" v="1240" actId="1076"/>
          <ac:spMkLst>
            <pc:docMk/>
            <pc:sldMk cId="2232189951" sldId="278"/>
            <ac:spMk id="10" creationId="{F3BC86BA-6D24-5145-AF4F-7D4D7D633C59}"/>
          </ac:spMkLst>
        </pc:spChg>
        <pc:spChg chg="add mod">
          <ac:chgData name="Jin Zijie" userId="dec7dbca7d9d31a1" providerId="LiveId" clId="{79ABB050-C4CC-1741-94F4-4608705CB957}" dt="2021-11-02T07:05:00.338" v="1241" actId="1076"/>
          <ac:spMkLst>
            <pc:docMk/>
            <pc:sldMk cId="2232189951" sldId="278"/>
            <ac:spMk id="11" creationId="{2D184DC6-9B2B-1D41-973C-C3DADF882074}"/>
          </ac:spMkLst>
        </pc:spChg>
        <pc:spChg chg="mod">
          <ac:chgData name="Jin Zijie" userId="dec7dbca7d9d31a1" providerId="LiveId" clId="{79ABB050-C4CC-1741-94F4-4608705CB957}" dt="2021-11-02T06:45:49.457" v="1196" actId="1076"/>
          <ac:spMkLst>
            <pc:docMk/>
            <pc:sldMk cId="2232189951" sldId="278"/>
            <ac:spMk id="5122" creationId="{00000000-0000-0000-0000-000000000000}"/>
          </ac:spMkLst>
        </pc:spChg>
        <pc:spChg chg="mod">
          <ac:chgData name="Jin Zijie" userId="dec7dbca7d9d31a1" providerId="LiveId" clId="{79ABB050-C4CC-1741-94F4-4608705CB957}" dt="2021-11-02T06:35:31.904" v="1021" actId="20577"/>
          <ac:spMkLst>
            <pc:docMk/>
            <pc:sldMk cId="2232189951" sldId="278"/>
            <ac:spMk id="5126" creationId="{00000000-0000-0000-0000-000000000000}"/>
          </ac:spMkLst>
        </pc:spChg>
        <pc:picChg chg="add mod modCrop">
          <ac:chgData name="Jin Zijie" userId="dec7dbca7d9d31a1" providerId="LiveId" clId="{79ABB050-C4CC-1741-94F4-4608705CB957}" dt="2021-11-02T07:06:20.161" v="1252" actId="1076"/>
          <ac:picMkLst>
            <pc:docMk/>
            <pc:sldMk cId="2232189951" sldId="278"/>
            <ac:picMk id="4" creationId="{F03A17E4-F9D7-6E4F-BA8D-36DA85467BEC}"/>
          </ac:picMkLst>
        </pc:picChg>
        <pc:picChg chg="add mod modCrop">
          <ac:chgData name="Jin Zijie" userId="dec7dbca7d9d31a1" providerId="LiveId" clId="{79ABB050-C4CC-1741-94F4-4608705CB957}" dt="2021-11-02T07:06:23.760" v="1254" actId="1076"/>
          <ac:picMkLst>
            <pc:docMk/>
            <pc:sldMk cId="2232189951" sldId="278"/>
            <ac:picMk id="7" creationId="{0207A2D8-706E-634E-9881-86DCF1DC3DD5}"/>
          </ac:picMkLst>
        </pc:picChg>
      </pc:sldChg>
      <pc:sldChg chg="addSp delSp modSp add mod">
        <pc:chgData name="Jin Zijie" userId="dec7dbca7d9d31a1" providerId="LiveId" clId="{79ABB050-C4CC-1741-94F4-4608705CB957}" dt="2021-11-02T06:57:27.980" v="1227" actId="1076"/>
        <pc:sldMkLst>
          <pc:docMk/>
          <pc:sldMk cId="4262902794" sldId="279"/>
        </pc:sldMkLst>
        <pc:spChg chg="mod">
          <ac:chgData name="Jin Zijie" userId="dec7dbca7d9d31a1" providerId="LiveId" clId="{79ABB050-C4CC-1741-94F4-4608705CB957}" dt="2021-11-02T06:57:08.190" v="1220" actId="20577"/>
          <ac:spMkLst>
            <pc:docMk/>
            <pc:sldMk cId="4262902794" sldId="279"/>
            <ac:spMk id="10" creationId="{F3BC86BA-6D24-5145-AF4F-7D4D7D633C59}"/>
          </ac:spMkLst>
        </pc:spChg>
        <pc:picChg chg="del">
          <ac:chgData name="Jin Zijie" userId="dec7dbca7d9d31a1" providerId="LiveId" clId="{79ABB050-C4CC-1741-94F4-4608705CB957}" dt="2021-11-02T06:57:11.395" v="1221" actId="478"/>
          <ac:picMkLst>
            <pc:docMk/>
            <pc:sldMk cId="4262902794" sldId="279"/>
            <ac:picMk id="3" creationId="{83450594-98C8-0B43-AF7A-414D0ABA536F}"/>
          </ac:picMkLst>
        </pc:picChg>
        <pc:picChg chg="add mod modCrop">
          <ac:chgData name="Jin Zijie" userId="dec7dbca7d9d31a1" providerId="LiveId" clId="{79ABB050-C4CC-1741-94F4-4608705CB957}" dt="2021-11-02T06:57:27.980" v="1227" actId="1076"/>
          <ac:picMkLst>
            <pc:docMk/>
            <pc:sldMk cId="4262902794" sldId="279"/>
            <ac:picMk id="4" creationId="{9CDFD875-0A20-5746-A75F-89D85537E997}"/>
          </ac:picMkLst>
        </pc:picChg>
      </pc:sldChg>
      <pc:sldChg chg="new del">
        <pc:chgData name="Jin Zijie" userId="dec7dbca7d9d31a1" providerId="LiveId" clId="{79ABB050-C4CC-1741-94F4-4608705CB957}" dt="2021-11-02T07:07:14.530" v="1256" actId="2696"/>
        <pc:sldMkLst>
          <pc:docMk/>
          <pc:sldMk cId="103356127" sldId="280"/>
        </pc:sldMkLst>
      </pc:sldChg>
      <pc:sldChg chg="addSp delSp modSp add mod">
        <pc:chgData name="Jin Zijie" userId="dec7dbca7d9d31a1" providerId="LiveId" clId="{79ABB050-C4CC-1741-94F4-4608705CB957}" dt="2021-11-02T11:07:06.284" v="1425" actId="20577"/>
        <pc:sldMkLst>
          <pc:docMk/>
          <pc:sldMk cId="1849603526" sldId="280"/>
        </pc:sldMkLst>
        <pc:spChg chg="del mod">
          <ac:chgData name="Jin Zijie" userId="dec7dbca7d9d31a1" providerId="LiveId" clId="{79ABB050-C4CC-1741-94F4-4608705CB957}" dt="2021-11-02T09:22:34.838" v="1282" actId="478"/>
          <ac:spMkLst>
            <pc:docMk/>
            <pc:sldMk cId="1849603526" sldId="280"/>
            <ac:spMk id="2" creationId="{B150C4A2-211F-2644-AA2E-6F2AEC303D25}"/>
          </ac:spMkLst>
        </pc:spChg>
        <pc:spChg chg="add del mod">
          <ac:chgData name="Jin Zijie" userId="dec7dbca7d9d31a1" providerId="LiveId" clId="{79ABB050-C4CC-1741-94F4-4608705CB957}" dt="2021-11-02T10:58:35.018" v="1382" actId="478"/>
          <ac:spMkLst>
            <pc:docMk/>
            <pc:sldMk cId="1849603526" sldId="280"/>
            <ac:spMk id="3" creationId="{5EE7FBA1-D77B-B04D-883C-5F5A993DB225}"/>
          </ac:spMkLst>
        </pc:spChg>
        <pc:spChg chg="mod">
          <ac:chgData name="Jin Zijie" userId="dec7dbca7d9d31a1" providerId="LiveId" clId="{79ABB050-C4CC-1741-94F4-4608705CB957}" dt="2021-11-02T10:38:10.737" v="1378" actId="20577"/>
          <ac:spMkLst>
            <pc:docMk/>
            <pc:sldMk cId="1849603526" sldId="280"/>
            <ac:spMk id="10" creationId="{F3BC86BA-6D24-5145-AF4F-7D4D7D633C59}"/>
          </ac:spMkLst>
        </pc:spChg>
        <pc:spChg chg="del mod">
          <ac:chgData name="Jin Zijie" userId="dec7dbca7d9d31a1" providerId="LiveId" clId="{79ABB050-C4CC-1741-94F4-4608705CB957}" dt="2021-11-02T09:22:36.588" v="1284" actId="478"/>
          <ac:spMkLst>
            <pc:docMk/>
            <pc:sldMk cId="1849603526" sldId="280"/>
            <ac:spMk id="11" creationId="{2D184DC6-9B2B-1D41-973C-C3DADF882074}"/>
          </ac:spMkLst>
        </pc:spChg>
        <pc:spChg chg="add mod">
          <ac:chgData name="Jin Zijie" userId="dec7dbca7d9d31a1" providerId="LiveId" clId="{79ABB050-C4CC-1741-94F4-4608705CB957}" dt="2021-11-02T11:07:06.284" v="1425" actId="20577"/>
          <ac:spMkLst>
            <pc:docMk/>
            <pc:sldMk cId="1849603526" sldId="280"/>
            <ac:spMk id="13" creationId="{CBBA73D7-DE82-3D4A-BECF-C900DBEDC4BC}"/>
          </ac:spMkLst>
        </pc:spChg>
        <pc:spChg chg="mod">
          <ac:chgData name="Jin Zijie" userId="dec7dbca7d9d31a1" providerId="LiveId" clId="{79ABB050-C4CC-1741-94F4-4608705CB957}" dt="2021-11-02T10:38:12.667" v="1380" actId="1076"/>
          <ac:spMkLst>
            <pc:docMk/>
            <pc:sldMk cId="1849603526" sldId="280"/>
            <ac:spMk id="5122" creationId="{00000000-0000-0000-0000-000000000000}"/>
          </ac:spMkLst>
        </pc:spChg>
        <pc:spChg chg="mod">
          <ac:chgData name="Jin Zijie" userId="dec7dbca7d9d31a1" providerId="LiveId" clId="{79ABB050-C4CC-1741-94F4-4608705CB957}" dt="2021-11-02T09:19:25.627" v="1275" actId="20577"/>
          <ac:spMkLst>
            <pc:docMk/>
            <pc:sldMk cId="1849603526" sldId="280"/>
            <ac:spMk id="5126" creationId="{00000000-0000-0000-0000-000000000000}"/>
          </ac:spMkLst>
        </pc:spChg>
        <pc:picChg chg="del">
          <ac:chgData name="Jin Zijie" userId="dec7dbca7d9d31a1" providerId="LiveId" clId="{79ABB050-C4CC-1741-94F4-4608705CB957}" dt="2021-11-02T09:19:27.075" v="1276" actId="478"/>
          <ac:picMkLst>
            <pc:docMk/>
            <pc:sldMk cId="1849603526" sldId="280"/>
            <ac:picMk id="4" creationId="{F03A17E4-F9D7-6E4F-BA8D-36DA85467BEC}"/>
          </ac:picMkLst>
        </pc:picChg>
        <pc:picChg chg="del">
          <ac:chgData name="Jin Zijie" userId="dec7dbca7d9d31a1" providerId="LiveId" clId="{79ABB050-C4CC-1741-94F4-4608705CB957}" dt="2021-11-02T09:19:27.738" v="1277" actId="478"/>
          <ac:picMkLst>
            <pc:docMk/>
            <pc:sldMk cId="1849603526" sldId="280"/>
            <ac:picMk id="7" creationId="{0207A2D8-706E-634E-9881-86DCF1DC3DD5}"/>
          </ac:picMkLst>
        </pc:picChg>
        <pc:picChg chg="add mod modCrop">
          <ac:chgData name="Jin Zijie" userId="dec7dbca7d9d31a1" providerId="LiveId" clId="{79ABB050-C4CC-1741-94F4-4608705CB957}" dt="2021-11-02T10:58:53.506" v="1386" actId="14100"/>
          <ac:picMkLst>
            <pc:docMk/>
            <pc:sldMk cId="1849603526" sldId="280"/>
            <ac:picMk id="8" creationId="{68A7FC59-A4BD-F746-8CFC-EB5D86479AC0}"/>
          </ac:picMkLst>
        </pc:picChg>
        <pc:picChg chg="add mod modCrop">
          <ac:chgData name="Jin Zijie" userId="dec7dbca7d9d31a1" providerId="LiveId" clId="{79ABB050-C4CC-1741-94F4-4608705CB957}" dt="2021-11-02T10:59:18.052" v="1392" actId="1076"/>
          <ac:picMkLst>
            <pc:docMk/>
            <pc:sldMk cId="1849603526" sldId="280"/>
            <ac:picMk id="12" creationId="{612F5ACE-D796-0A4B-877F-4AB8DF013C34}"/>
          </ac:picMkLst>
        </pc:picChg>
      </pc:sldChg>
      <pc:sldChg chg="new del">
        <pc:chgData name="Jin Zijie" userId="dec7dbca7d9d31a1" providerId="LiveId" clId="{79ABB050-C4CC-1741-94F4-4608705CB957}" dt="2021-11-02T09:19:16.878" v="1258" actId="2696"/>
        <pc:sldMkLst>
          <pc:docMk/>
          <pc:sldMk cId="2357227149" sldId="280"/>
        </pc:sldMkLst>
      </pc:sldChg>
    </pc:docChg>
  </pc:docChgLst>
  <pc:docChgLst>
    <pc:chgData name="Jin Zijie" userId="dec7dbca7d9d31a1" providerId="LiveId" clId="{9C2098C4-14AC-A849-8580-EED74E00B894}"/>
    <pc:docChg chg="custSel addSld delSld modSld">
      <pc:chgData name="Jin Zijie" userId="dec7dbca7d9d31a1" providerId="LiveId" clId="{9C2098C4-14AC-A849-8580-EED74E00B894}" dt="2021-11-03T06:08:49.691" v="63" actId="20577"/>
      <pc:docMkLst>
        <pc:docMk/>
      </pc:docMkLst>
      <pc:sldChg chg="modSp mod">
        <pc:chgData name="Jin Zijie" userId="dec7dbca7d9d31a1" providerId="LiveId" clId="{9C2098C4-14AC-A849-8580-EED74E00B894}" dt="2021-11-03T06:08:37.565" v="62" actId="20577"/>
        <pc:sldMkLst>
          <pc:docMk/>
          <pc:sldMk cId="3496718955" sldId="270"/>
        </pc:sldMkLst>
        <pc:spChg chg="mod">
          <ac:chgData name="Jin Zijie" userId="dec7dbca7d9d31a1" providerId="LiveId" clId="{9C2098C4-14AC-A849-8580-EED74E00B894}" dt="2021-11-03T06:08:37.565" v="62" actId="20577"/>
          <ac:spMkLst>
            <pc:docMk/>
            <pc:sldMk cId="3496718955" sldId="270"/>
            <ac:spMk id="5126" creationId="{00000000-0000-0000-0000-000000000000}"/>
          </ac:spMkLst>
        </pc:spChg>
      </pc:sldChg>
      <pc:sldChg chg="modSp mod">
        <pc:chgData name="Jin Zijie" userId="dec7dbca7d9d31a1" providerId="LiveId" clId="{9C2098C4-14AC-A849-8580-EED74E00B894}" dt="2021-11-03T06:08:49.691" v="63" actId="20577"/>
        <pc:sldMkLst>
          <pc:docMk/>
          <pc:sldMk cId="1384518046" sldId="275"/>
        </pc:sldMkLst>
        <pc:spChg chg="mod">
          <ac:chgData name="Jin Zijie" userId="dec7dbca7d9d31a1" providerId="LiveId" clId="{9C2098C4-14AC-A849-8580-EED74E00B894}" dt="2021-11-03T06:08:49.691" v="63" actId="20577"/>
          <ac:spMkLst>
            <pc:docMk/>
            <pc:sldMk cId="1384518046" sldId="275"/>
            <ac:spMk id="5" creationId="{00000000-0000-0000-0000-000000000000}"/>
          </ac:spMkLst>
        </pc:spChg>
      </pc:sldChg>
      <pc:sldChg chg="addSp delSp modSp add mod">
        <pc:chgData name="Jin Zijie" userId="dec7dbca7d9d31a1" providerId="LiveId" clId="{9C2098C4-14AC-A849-8580-EED74E00B894}" dt="2021-11-03T06:07:07.671" v="49" actId="1076"/>
        <pc:sldMkLst>
          <pc:docMk/>
          <pc:sldMk cId="1519195898" sldId="284"/>
        </pc:sldMkLst>
        <pc:spChg chg="add mod">
          <ac:chgData name="Jin Zijie" userId="dec7dbca7d9d31a1" providerId="LiveId" clId="{9C2098C4-14AC-A849-8580-EED74E00B894}" dt="2021-11-03T05:57:42.221" v="29" actId="1076"/>
          <ac:spMkLst>
            <pc:docMk/>
            <pc:sldMk cId="1519195898" sldId="284"/>
            <ac:spMk id="12" creationId="{13561BC0-730E-D24A-8AFF-C738B04FDE7E}"/>
          </ac:spMkLst>
        </pc:spChg>
        <pc:spChg chg="del">
          <ac:chgData name="Jin Zijie" userId="dec7dbca7d9d31a1" providerId="LiveId" clId="{9C2098C4-14AC-A849-8580-EED74E00B894}" dt="2021-11-03T05:51:45.704" v="6" actId="478"/>
          <ac:spMkLst>
            <pc:docMk/>
            <pc:sldMk cId="1519195898" sldId="284"/>
            <ac:spMk id="14" creationId="{00000000-0000-0000-0000-000000000000}"/>
          </ac:spMkLst>
        </pc:spChg>
        <pc:spChg chg="del">
          <ac:chgData name="Jin Zijie" userId="dec7dbca7d9d31a1" providerId="LiveId" clId="{9C2098C4-14AC-A849-8580-EED74E00B894}" dt="2021-11-03T05:51:47.325" v="7" actId="478"/>
          <ac:spMkLst>
            <pc:docMk/>
            <pc:sldMk cId="1519195898" sldId="284"/>
            <ac:spMk id="3081" creationId="{00000000-0000-0000-0000-000000000000}"/>
          </ac:spMkLst>
        </pc:spChg>
        <pc:picChg chg="add mod">
          <ac:chgData name="Jin Zijie" userId="dec7dbca7d9d31a1" providerId="LiveId" clId="{9C2098C4-14AC-A849-8580-EED74E00B894}" dt="2021-11-03T06:07:07.671" v="49" actId="1076"/>
          <ac:picMkLst>
            <pc:docMk/>
            <pc:sldMk cId="1519195898" sldId="284"/>
            <ac:picMk id="5" creationId="{5DC0AAA4-8798-B44F-96F7-424E330BE570}"/>
          </ac:picMkLst>
        </pc:picChg>
        <pc:picChg chg="add mod modCrop">
          <ac:chgData name="Jin Zijie" userId="dec7dbca7d9d31a1" providerId="LiveId" clId="{9C2098C4-14AC-A849-8580-EED74E00B894}" dt="2021-11-03T06:06:58.424" v="47" actId="1076"/>
          <ac:picMkLst>
            <pc:docMk/>
            <pc:sldMk cId="1519195898" sldId="284"/>
            <ac:picMk id="7" creationId="{4FFCA4A0-887C-FC48-8527-2185C4DBD4E4}"/>
          </ac:picMkLst>
        </pc:picChg>
        <pc:picChg chg="del">
          <ac:chgData name="Jin Zijie" userId="dec7dbca7d9d31a1" providerId="LiveId" clId="{9C2098C4-14AC-A849-8580-EED74E00B894}" dt="2021-11-03T05:51:44.557" v="5" actId="478"/>
          <ac:picMkLst>
            <pc:docMk/>
            <pc:sldMk cId="1519195898" sldId="284"/>
            <ac:picMk id="8" creationId="{00000000-0000-0000-0000-000000000000}"/>
          </ac:picMkLst>
        </pc:picChg>
        <pc:picChg chg="add mod modCrop">
          <ac:chgData name="Jin Zijie" userId="dec7dbca7d9d31a1" providerId="LiveId" clId="{9C2098C4-14AC-A849-8580-EED74E00B894}" dt="2021-11-03T06:06:59.705" v="48" actId="1076"/>
          <ac:picMkLst>
            <pc:docMk/>
            <pc:sldMk cId="1519195898" sldId="284"/>
            <ac:picMk id="10" creationId="{55445497-0223-3544-A604-B71D72782C88}"/>
          </ac:picMkLst>
        </pc:picChg>
        <pc:picChg chg="add mod">
          <ac:chgData name="Jin Zijie" userId="dec7dbca7d9d31a1" providerId="LiveId" clId="{9C2098C4-14AC-A849-8580-EED74E00B894}" dt="2021-11-03T05:57:38.673" v="28" actId="1076"/>
          <ac:picMkLst>
            <pc:docMk/>
            <pc:sldMk cId="1519195898" sldId="284"/>
            <ac:picMk id="13" creationId="{9A412E0A-CC84-F64E-9DED-FA1FA9DBDC20}"/>
          </ac:picMkLst>
        </pc:picChg>
      </pc:sldChg>
      <pc:sldChg chg="new del">
        <pc:chgData name="Jin Zijie" userId="dec7dbca7d9d31a1" providerId="LiveId" clId="{9C2098C4-14AC-A849-8580-EED74E00B894}" dt="2021-11-03T05:47:06.771" v="1" actId="2696"/>
        <pc:sldMkLst>
          <pc:docMk/>
          <pc:sldMk cId="3501354879" sldId="284"/>
        </pc:sldMkLst>
      </pc:sldChg>
      <pc:sldChg chg="new del">
        <pc:chgData name="Jin Zijie" userId="dec7dbca7d9d31a1" providerId="LiveId" clId="{9C2098C4-14AC-A849-8580-EED74E00B894}" dt="2021-11-03T05:51:39.724" v="3" actId="2696"/>
        <pc:sldMkLst>
          <pc:docMk/>
          <pc:sldMk cId="3748579163" sldId="284"/>
        </pc:sldMkLst>
      </pc:sldChg>
    </pc:docChg>
  </pc:docChgLst>
  <pc:docChgLst>
    <pc:chgData name="Jin Zijie" userId="dec7dbca7d9d31a1" providerId="LiveId" clId="{AD14B735-C7B8-1143-B0D8-D831BE23DBF9}"/>
    <pc:docChg chg="undo custSel modSld">
      <pc:chgData name="Jin Zijie" userId="dec7dbca7d9d31a1" providerId="LiveId" clId="{AD14B735-C7B8-1143-B0D8-D831BE23DBF9}" dt="2021-11-01T10:33:00.455" v="5" actId="1076"/>
      <pc:docMkLst>
        <pc:docMk/>
      </pc:docMkLst>
      <pc:sldChg chg="modSp mod">
        <pc:chgData name="Jin Zijie" userId="dec7dbca7d9d31a1" providerId="LiveId" clId="{AD14B735-C7B8-1143-B0D8-D831BE23DBF9}" dt="2021-11-01T10:33:00.455" v="5" actId="1076"/>
        <pc:sldMkLst>
          <pc:docMk/>
          <pc:sldMk cId="2611013571" sldId="265"/>
        </pc:sldMkLst>
        <pc:spChg chg="mod">
          <ac:chgData name="Jin Zijie" userId="dec7dbca7d9d31a1" providerId="LiveId" clId="{AD14B735-C7B8-1143-B0D8-D831BE23DBF9}" dt="2021-11-01T10:32:59.939" v="4" actId="1076"/>
          <ac:spMkLst>
            <pc:docMk/>
            <pc:sldMk cId="2611013571" sldId="265"/>
            <ac:spMk id="5122" creationId="{00000000-0000-0000-0000-000000000000}"/>
          </ac:spMkLst>
        </pc:spChg>
        <pc:spChg chg="mod">
          <ac:chgData name="Jin Zijie" userId="dec7dbca7d9d31a1" providerId="LiveId" clId="{AD14B735-C7B8-1143-B0D8-D831BE23DBF9}" dt="2021-11-01T10:33:00.455" v="5" actId="1076"/>
          <ac:spMkLst>
            <pc:docMk/>
            <pc:sldMk cId="2611013571" sldId="265"/>
            <ac:spMk id="5123" creationId="{00000000-0000-0000-0000-000000000000}"/>
          </ac:spMkLst>
        </pc:spChg>
      </pc:sldChg>
    </pc:docChg>
  </pc:docChgLst>
  <pc:docChgLst>
    <pc:chgData name="Jin Zijie" userId="dec7dbca7d9d31a1" providerId="LiveId" clId="{D7AC01DF-D4B9-A94B-8A09-489EB7ECCA7C}"/>
    <pc:docChg chg="modSld">
      <pc:chgData name="Jin Zijie" userId="dec7dbca7d9d31a1" providerId="LiveId" clId="{D7AC01DF-D4B9-A94B-8A09-489EB7ECCA7C}" dt="2021-11-03T15:45:34.664" v="6" actId="20577"/>
      <pc:docMkLst>
        <pc:docMk/>
      </pc:docMkLst>
      <pc:sldChg chg="modSp mod">
        <pc:chgData name="Jin Zijie" userId="dec7dbca7d9d31a1" providerId="LiveId" clId="{D7AC01DF-D4B9-A94B-8A09-489EB7ECCA7C}" dt="2021-11-03T15:45:34.664" v="6" actId="20577"/>
        <pc:sldMkLst>
          <pc:docMk/>
          <pc:sldMk cId="1150743515" sldId="277"/>
        </pc:sldMkLst>
        <pc:spChg chg="mod">
          <ac:chgData name="Jin Zijie" userId="dec7dbca7d9d31a1" providerId="LiveId" clId="{D7AC01DF-D4B9-A94B-8A09-489EB7ECCA7C}" dt="2021-11-03T15:45:34.664" v="6" actId="20577"/>
          <ac:spMkLst>
            <pc:docMk/>
            <pc:sldMk cId="1150743515" sldId="277"/>
            <ac:spMk id="51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5375-9A87-4E15-9F06-154E621E59A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49417-F218-4B8E-B44B-02FF4189E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51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你真的知道了吗？你真的理解了吗？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 看你的需求是什么？看这门课程对你的挑战有多大。知识点和做题的话看你的目的。应付考试就大量刷题，想学习到思想的就去证定理。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 千万不要分心，分心</a:t>
            </a:r>
            <a:r>
              <a:rPr lang="en-US" altLang="zh-CN" dirty="0"/>
              <a:t>5</a:t>
            </a:r>
            <a:r>
              <a:rPr lang="zh-CN" altLang="en-US" dirty="0"/>
              <a:t>分钟，浪费整节课。分心三次课，浪费一学期。跟不上就先承认结果继续往下走，等下课再思考。</a:t>
            </a:r>
            <a:endParaRPr 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 补啊。反证法，数学归纳法，定理的否定。三角函数公式，向量相关的知识。等等</a:t>
            </a:r>
            <a:endParaRPr lang="en-US" altLang="zh-CN" dirty="0"/>
          </a:p>
          <a:p>
            <a:r>
              <a:rPr lang="en-US" altLang="zh-CN" dirty="0"/>
              <a:t>5.</a:t>
            </a:r>
            <a:r>
              <a:rPr lang="zh-CN" altLang="en-US" dirty="0"/>
              <a:t> 考试里</a:t>
            </a:r>
            <a:r>
              <a:rPr lang="en-US" altLang="zh-CN" dirty="0"/>
              <a:t>80</a:t>
            </a:r>
            <a:r>
              <a:rPr lang="zh-CN" altLang="en-US" dirty="0"/>
              <a:t>分的题都是基础的，书本上</a:t>
            </a:r>
            <a:r>
              <a:rPr lang="zh-CN" altLang="en-CN" dirty="0"/>
              <a:t>蓝书</a:t>
            </a:r>
            <a:r>
              <a:rPr lang="zh-CN" altLang="en-US" dirty="0"/>
              <a:t>都会了就很轻松。还有</a:t>
            </a:r>
            <a:r>
              <a:rPr lang="en-US" altLang="zh-CN" dirty="0"/>
              <a:t>15</a:t>
            </a:r>
            <a:r>
              <a:rPr lang="zh-CN" altLang="en-US" dirty="0"/>
              <a:t>分一点点难，需要你去稍微思考总结的，考察你是否真正理解了知识和掌握解题方法。剩下</a:t>
            </a:r>
            <a:r>
              <a:rPr lang="en-US" altLang="zh-CN" dirty="0"/>
              <a:t>5</a:t>
            </a:r>
            <a:r>
              <a:rPr lang="zh-CN" altLang="en-US" dirty="0"/>
              <a:t>分看运气的。所以要先保证基础题不要错，就先认认真真做作业，每次做完作业及时对答案，及时订正，写反思。</a:t>
            </a:r>
            <a:endParaRPr lang="en-US" altLang="zh-CN" dirty="0"/>
          </a:p>
          <a:p>
            <a:r>
              <a:rPr lang="en-US" altLang="zh-CN" dirty="0"/>
              <a:t>6.</a:t>
            </a:r>
            <a:r>
              <a:rPr lang="zh-CN" altLang="en-US" dirty="0"/>
              <a:t>你先写出来，然后看看每句话对不对。然后看看前后的论述是否有逻辑关系的连接，是否紧密。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49417-F218-4B8E-B44B-02FF4189EF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抄题</a:t>
            </a:r>
            <a:endParaRPr lang="en-US" dirty="0"/>
          </a:p>
          <a:p>
            <a:r>
              <a:rPr lang="en-US" dirty="0" err="1"/>
              <a:t>对答案订正</a:t>
            </a:r>
            <a:endParaRPr lang="en-US" dirty="0"/>
          </a:p>
          <a:p>
            <a:r>
              <a:rPr lang="en-US" dirty="0" err="1"/>
              <a:t>写感想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49417-F218-4B8E-B44B-02FF4189EF9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12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需要把里面具体的内容让学生自己去补充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49417-F218-4B8E-B44B-02FF4189EF9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18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自己补充内容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49417-F218-4B8E-B44B-02FF4189EF9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23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49417-F218-4B8E-B44B-02FF4189EF9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49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49417-F218-4B8E-B44B-02FF4189EF9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44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49417-F218-4B8E-B44B-02FF4189EF9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53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49417-F218-4B8E-B44B-02FF4189EF9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91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49417-F218-4B8E-B44B-02FF4189EF9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5AA-EAC7-4983-B2A8-3946BAA2E53A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81A65-5543-466A-B599-F930466A524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1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3AE8F-9808-444B-90ED-6676F0EA4BA1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A9A57-F9A1-41E2-A20F-E05690DB90C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1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AE9B2-EC15-4CF7-B9C3-E954A86B0668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950F0-0169-40F4-9F9E-14267291365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A79EEC86-5909-45C2-A483-49120B6A1D12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18538" y="64928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6CD9149D-A996-4356-B7CD-0154EA4A17F5}" type="slidenum">
              <a:rPr lang="zh-CN" altLang="en-US"/>
              <a:pPr/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0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642E6-E87E-4F5A-BFB0-5E84971AA3A1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1315A-F76C-40C3-98DE-0C3426670D5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0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42489-AF6F-472D-9D6D-AE94D712BB6E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87D91-341C-428B-9F9D-7B1CDA0A13D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6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86DBB-7249-4105-8946-5AE8146545CB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DB5A-4468-4C24-B0F4-86459BAF9DC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6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3A8E23-74C3-404F-98A8-2A859AEDE0C4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73B40-7925-4BFF-AF88-D4647F97780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4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23EA9-BC0F-4D94-BDE5-C26D70181971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B968-E51B-421F-93A6-3DACACC12EB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0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B2D20-4324-4CE2-9907-12FD1CFF5D1A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BC81C-252C-4407-8040-ECDE4F9EE9E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F2DEB-3D08-4A86-9BC8-22E747C1600B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F7117-1B16-4687-9564-5CAAC1C6F50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8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40614-51EE-4673-9848-513E58227F8E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CC4EA-5102-4E63-8E83-25F72B08120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7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C883908-4D56-4660-BC0B-1EF6C9496251}" type="datetime1">
              <a:rPr lang="zh-CN" altLang="en-US" smtClean="0"/>
              <a:t>2021/11/3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4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8538" y="6491618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42A6D27D-6188-4305-907C-68B963A18CD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方正粗宋简体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方正粗宋简体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方正粗宋简体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方正粗宋简体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方正粗宋简体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方正粗宋简体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方正粗宋简体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方正粗宋简体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" t="7583" r="323" b="17330"/>
          <a:stretch/>
        </p:blipFill>
        <p:spPr>
          <a:xfrm>
            <a:off x="-29496" y="7373"/>
            <a:ext cx="9173496" cy="3834003"/>
          </a:xfrm>
          <a:prstGeom prst="rect">
            <a:avLst/>
          </a:prstGeom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3790862"/>
            <a:ext cx="9144000" cy="3067138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77" name="直接连接符 11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6356350"/>
            <a:ext cx="9144000" cy="501650"/>
            <a:chOff x="0" y="6356350"/>
            <a:chExt cx="9144000" cy="501650"/>
          </a:xfrm>
          <a:solidFill>
            <a:srgbClr val="8A0000"/>
          </a:solidFill>
        </p:grpSpPr>
        <p:sp>
          <p:nvSpPr>
            <p:cNvPr id="3075" name="矩形 8"/>
            <p:cNvSpPr>
              <a:spLocks noChangeArrowheads="1"/>
            </p:cNvSpPr>
            <p:nvPr/>
          </p:nvSpPr>
          <p:spPr bwMode="auto">
            <a:xfrm>
              <a:off x="0" y="6453188"/>
              <a:ext cx="9144000" cy="404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8A0000"/>
                </a:solidFill>
              </a:endParaRPr>
            </a:p>
          </p:txBody>
        </p:sp>
        <p:sp>
          <p:nvSpPr>
            <p:cNvPr id="3078" name="等腰三角形 12"/>
            <p:cNvSpPr>
              <a:spLocks noChangeArrowheads="1"/>
            </p:cNvSpPr>
            <p:nvPr/>
          </p:nvSpPr>
          <p:spPr bwMode="auto">
            <a:xfrm>
              <a:off x="8242300" y="6356350"/>
              <a:ext cx="146050" cy="1254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8A0000"/>
                </a:solidFill>
              </a:endParaRPr>
            </a:p>
          </p:txBody>
        </p:sp>
      </p:grpSp>
      <p:sp>
        <p:nvSpPr>
          <p:cNvPr id="307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751165" y="4237593"/>
            <a:ext cx="7196137" cy="861269"/>
          </a:xfrm>
          <a:ln/>
        </p:spPr>
        <p:txBody>
          <a:bodyPr anchor="b"/>
          <a:lstStyle/>
          <a:p>
            <a:pPr marL="0" indent="0" algn="ctr"/>
            <a:r>
              <a:rPr lang="zh-CN" altLang="en-US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高等数学学习笔记</a:t>
            </a:r>
          </a:p>
        </p:txBody>
      </p:sp>
      <p:sp>
        <p:nvSpPr>
          <p:cNvPr id="3081" name="文本框 3"/>
          <p:cNvSpPr>
            <a:spLocks noChangeArrowheads="1"/>
          </p:cNvSpPr>
          <p:nvPr/>
        </p:nvSpPr>
        <p:spPr bwMode="auto">
          <a:xfrm>
            <a:off x="2126309" y="5034530"/>
            <a:ext cx="458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sym typeface="华文中宋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sym typeface="华文中宋" panose="02010600040101010101" pitchFamily="2" charset="-122"/>
              </a:rPr>
              <a:t>学习方法与知识点例题整理</a:t>
            </a: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0" y="4350703"/>
            <a:ext cx="374070" cy="810490"/>
          </a:xfrm>
          <a:prstGeom prst="rect">
            <a:avLst/>
          </a:pr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8A0000"/>
              </a:solidFill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-1" y="3622797"/>
            <a:ext cx="9144000" cy="168064"/>
          </a:xfrm>
          <a:prstGeom prst="rect">
            <a:avLst/>
          </a:pr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8A0000"/>
              </a:solidFill>
            </a:endParaRP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EA9B5C12-E227-FD4C-91D0-C3D0FF4D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042" y="5622695"/>
            <a:ext cx="58992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8A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中宋" panose="02010600040101010101" pitchFamily="2" charset="-122"/>
              </a:rPr>
              <a:t>北京大学数学科学学院</a:t>
            </a:r>
            <a:r>
              <a:rPr lang="en-US" altLang="zh-CN" sz="1600" b="1" dirty="0">
                <a:solidFill>
                  <a:srgbClr val="8A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中宋" panose="02010600040101010101" pitchFamily="2" charset="-122"/>
              </a:rPr>
              <a:t>2017</a:t>
            </a:r>
            <a:r>
              <a:rPr lang="zh-CN" altLang="en-US" sz="1600" b="1" dirty="0">
                <a:solidFill>
                  <a:srgbClr val="8A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中宋" panose="02010600040101010101" pitchFamily="2" charset="-122"/>
              </a:rPr>
              <a:t>级博士生  </a:t>
            </a:r>
            <a:r>
              <a:rPr lang="zh-CN" altLang="en-CN" sz="1600" b="1" dirty="0">
                <a:solidFill>
                  <a:srgbClr val="8A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中宋" panose="02010600040101010101" pitchFamily="2" charset="-122"/>
              </a:rPr>
              <a:t>金子捷</a:t>
            </a:r>
            <a:endParaRPr lang="zh-CN" altLang="en-US" sz="1600" b="1" dirty="0">
              <a:solidFill>
                <a:srgbClr val="8A0000"/>
              </a:solidFill>
              <a:latin typeface="楷体" panose="02010609060101010101" pitchFamily="49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怎样学高数：模范作业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A346462-DC16-5D41-A138-D8E1A3603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6" y="1690692"/>
            <a:ext cx="2787368" cy="4599773"/>
          </a:xfrm>
          <a:prstGeom prst="rect">
            <a:avLst/>
          </a:prstGeom>
        </p:spPr>
      </p:pic>
      <p:pic>
        <p:nvPicPr>
          <p:cNvPr id="11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98367ED-385A-5F4B-8111-3F0426DD3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105" y="1690691"/>
            <a:ext cx="2787368" cy="4599773"/>
          </a:xfrm>
          <a:prstGeom prst="rect">
            <a:avLst/>
          </a:prstGeom>
        </p:spPr>
      </p:pic>
      <p:pic>
        <p:nvPicPr>
          <p:cNvPr id="12" name="Picture 11" descr="A piece of paper with writing&#10;&#10;Description automatically generated with medium confidence">
            <a:extLst>
              <a:ext uri="{FF2B5EF4-FFF2-40B4-BE49-F238E27FC236}">
                <a16:creationId xmlns:a16="http://schemas.microsoft.com/office/drawing/2014/main" id="{18C8EDD6-6598-2440-B1FA-1CB6AD0A7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853" y="1701801"/>
            <a:ext cx="3093681" cy="45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1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218" name="矩形 4"/>
          <p:cNvSpPr>
            <a:spLocks noChangeArrowheads="1"/>
          </p:cNvSpPr>
          <p:nvPr/>
        </p:nvSpPr>
        <p:spPr bwMode="auto">
          <a:xfrm>
            <a:off x="0" y="4"/>
            <a:ext cx="9144000" cy="4919663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标题 1"/>
          <p:cNvSpPr txBox="1">
            <a:spLocks noChangeArrowheads="1"/>
          </p:cNvSpPr>
          <p:nvPr/>
        </p:nvSpPr>
        <p:spPr bwMode="auto">
          <a:xfrm>
            <a:off x="0" y="3793330"/>
            <a:ext cx="896162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9pPr>
          </a:lstStyle>
          <a:p>
            <a:pPr marL="0" indent="0" algn="ctr">
              <a:buFontTx/>
            </a:pPr>
            <a:r>
              <a:rPr lang="zh-CN" altLang="en-US" sz="8000" dirty="0">
                <a:solidFill>
                  <a:schemeClr val="bg1">
                    <a:lumMod val="9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三、知识点归纳</a:t>
            </a:r>
          </a:p>
        </p:txBody>
      </p:sp>
      <p:sp>
        <p:nvSpPr>
          <p:cNvPr id="5" name="标题 1"/>
          <p:cNvSpPr txBox="1">
            <a:spLocks noChangeArrowheads="1"/>
          </p:cNvSpPr>
          <p:nvPr/>
        </p:nvSpPr>
        <p:spPr bwMode="auto">
          <a:xfrm>
            <a:off x="2898561" y="4592240"/>
            <a:ext cx="71961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9pPr>
          </a:lstStyle>
          <a:p>
            <a:pPr marL="0" indent="0" algn="ctr">
              <a:buFontTx/>
            </a:pPr>
            <a:r>
              <a:rPr lang="zh-CN" altLang="en-US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如何进行考前的准备</a:t>
            </a:r>
          </a:p>
        </p:txBody>
      </p:sp>
    </p:spTree>
    <p:extLst>
      <p:ext uri="{BB962C8B-B14F-4D97-AF65-F5344CB8AC3E}">
        <p14:creationId xmlns:p14="http://schemas.microsoft.com/office/powerpoint/2010/main" val="256041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整理知识框架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12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3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1378041B-6D73-674F-9D0A-DB5FC65C58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50"/>
          <a:stretch/>
        </p:blipFill>
        <p:spPr>
          <a:xfrm>
            <a:off x="589238" y="1701800"/>
            <a:ext cx="7886700" cy="41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1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整理知识框架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13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45F61-D50C-C74E-A243-92B82B692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433807"/>
            <a:ext cx="7502626" cy="49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218" name="矩形 4"/>
          <p:cNvSpPr>
            <a:spLocks noChangeArrowheads="1"/>
          </p:cNvSpPr>
          <p:nvPr/>
        </p:nvSpPr>
        <p:spPr bwMode="auto">
          <a:xfrm>
            <a:off x="0" y="4"/>
            <a:ext cx="9144000" cy="4919663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标题 1"/>
          <p:cNvSpPr txBox="1">
            <a:spLocks noChangeArrowheads="1"/>
          </p:cNvSpPr>
          <p:nvPr/>
        </p:nvSpPr>
        <p:spPr bwMode="auto">
          <a:xfrm>
            <a:off x="0" y="3793330"/>
            <a:ext cx="896162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9pPr>
          </a:lstStyle>
          <a:p>
            <a:pPr marL="0" indent="0" algn="ctr">
              <a:buFontTx/>
            </a:pPr>
            <a:r>
              <a:rPr lang="zh-CN" altLang="en-US" sz="8000" dirty="0">
                <a:solidFill>
                  <a:schemeClr val="bg1">
                    <a:lumMod val="9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四、例题思路讲解</a:t>
            </a:r>
          </a:p>
        </p:txBody>
      </p:sp>
      <p:sp>
        <p:nvSpPr>
          <p:cNvPr id="5" name="标题 1"/>
          <p:cNvSpPr txBox="1">
            <a:spLocks noChangeArrowheads="1"/>
          </p:cNvSpPr>
          <p:nvPr/>
        </p:nvSpPr>
        <p:spPr bwMode="auto">
          <a:xfrm>
            <a:off x="2898561" y="4592240"/>
            <a:ext cx="71961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9pPr>
          </a:lstStyle>
          <a:p>
            <a:pPr marL="0" indent="0" algn="ctr">
              <a:buFontTx/>
            </a:pPr>
            <a:r>
              <a:rPr lang="zh-CN" altLang="en-US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习题是书本的影子</a:t>
            </a:r>
          </a:p>
        </p:txBody>
      </p:sp>
    </p:spTree>
    <p:extLst>
      <p:ext uri="{BB962C8B-B14F-4D97-AF65-F5344CB8AC3E}">
        <p14:creationId xmlns:p14="http://schemas.microsoft.com/office/powerpoint/2010/main" val="138451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极限证明的例题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F3BC86BA-6D24-5145-AF4F-7D4D7D633C59}"/>
                  </a:ext>
                </a:extLst>
              </p:cNvPr>
              <p:cNvSpPr txBox="1"/>
              <p:nvPr/>
            </p:nvSpPr>
            <p:spPr>
              <a:xfrm>
                <a:off x="628650" y="1728788"/>
                <a:ext cx="7886700" cy="294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000" dirty="0"/>
                  <a:t>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zh-CN" altLang="en-US" sz="2000" dirty="0"/>
                  <a:t>语言证明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N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→0+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N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200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CN" sz="2000" dirty="0"/>
              </a:p>
              <a:p>
                <a:pPr lvl="0"/>
                <a:endParaRPr lang="en-CN" sz="2000" dirty="0"/>
              </a:p>
              <a:p>
                <a:pPr lvl="0"/>
                <a:endParaRPr lang="en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pPr lvl="0"/>
                <a:endParaRPr lang="en-CN" dirty="0"/>
              </a:p>
              <a:p>
                <a:endParaRPr lang="zh-CN" altLang="en-US" b="1" dirty="0">
                  <a:solidFill>
                    <a:srgbClr val="8A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F3BC86BA-6D24-5145-AF4F-7D4D7D63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28788"/>
                <a:ext cx="7886700" cy="2940420"/>
              </a:xfrm>
              <a:prstGeom prst="rect">
                <a:avLst/>
              </a:prstGeo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ece of paper with writing&#10;&#10;Description automatically generated with medium confidence">
            <a:extLst>
              <a:ext uri="{FF2B5EF4-FFF2-40B4-BE49-F238E27FC236}">
                <a16:creationId xmlns:a16="http://schemas.microsoft.com/office/drawing/2014/main" id="{83450594-98C8-0B43-AF7A-414D0ABA53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" b="65305"/>
          <a:stretch/>
        </p:blipFill>
        <p:spPr>
          <a:xfrm>
            <a:off x="115403" y="2605506"/>
            <a:ext cx="8897081" cy="24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极限证明的例题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F3BC86BA-6D24-5145-AF4F-7D4D7D633C59}"/>
                  </a:ext>
                </a:extLst>
              </p:cNvPr>
              <p:cNvSpPr txBox="1"/>
              <p:nvPr/>
            </p:nvSpPr>
            <p:spPr>
              <a:xfrm>
                <a:off x="628650" y="1728788"/>
                <a:ext cx="7886700" cy="1360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证明递推数列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Sup>
                      <m:sSubSupPr>
                        <m:ctrlPr>
                          <a:rPr lang="en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有极限，并求出极限</a:t>
                </a:r>
                <a:endParaRPr lang="en-CN" sz="2000" dirty="0"/>
              </a:p>
              <a:p>
                <a:pPr lvl="0"/>
                <a:endParaRPr lang="en-CN" dirty="0"/>
              </a:p>
              <a:p>
                <a:endParaRPr lang="zh-CN" altLang="en-US" b="1" dirty="0">
                  <a:solidFill>
                    <a:srgbClr val="8A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F3BC86BA-6D24-5145-AF4F-7D4D7D63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28788"/>
                <a:ext cx="7886700" cy="1360181"/>
              </a:xfrm>
              <a:prstGeom prst="rect">
                <a:avLst/>
              </a:prstGeo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ece of paper with writing&#10;&#10;Description automatically generated with medium confidence">
            <a:extLst>
              <a:ext uri="{FF2B5EF4-FFF2-40B4-BE49-F238E27FC236}">
                <a16:creationId xmlns:a16="http://schemas.microsoft.com/office/drawing/2014/main" id="{9CDFD875-0A20-5746-A75F-89D85537E9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3" b="8960"/>
          <a:stretch/>
        </p:blipFill>
        <p:spPr>
          <a:xfrm>
            <a:off x="657109" y="2662022"/>
            <a:ext cx="7829781" cy="33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0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计算极限的例题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F3BC86BA-6D24-5145-AF4F-7D4D7D633C59}"/>
                  </a:ext>
                </a:extLst>
              </p:cNvPr>
              <p:cNvSpPr txBox="1"/>
              <p:nvPr/>
            </p:nvSpPr>
            <p:spPr>
              <a:xfrm>
                <a:off x="628650" y="1728788"/>
                <a:ext cx="7886700" cy="183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000" dirty="0"/>
                  <a:t>计算极限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N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func>
                  </m:oMath>
                </a14:m>
                <a:endParaRPr lang="en-CN" sz="2000" dirty="0"/>
              </a:p>
              <a:p>
                <a:pPr lvl="0"/>
                <a:endParaRPr lang="en-CN" sz="2000" dirty="0"/>
              </a:p>
              <a:p>
                <a:pPr lvl="0"/>
                <a:endParaRPr lang="en-CN" dirty="0"/>
              </a:p>
              <a:p>
                <a:endParaRPr lang="zh-CN" altLang="en-US" b="1" dirty="0">
                  <a:solidFill>
                    <a:srgbClr val="8A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F3BC86BA-6D24-5145-AF4F-7D4D7D63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28788"/>
                <a:ext cx="7886700" cy="1839863"/>
              </a:xfrm>
              <a:prstGeom prst="rect">
                <a:avLst/>
              </a:prstGeo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513C3CC-66C2-C847-8E45-D2DB45B51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12" y="2723037"/>
            <a:ext cx="5442652" cy="27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4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1774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导数的例题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F3BC86BA-6D24-5145-AF4F-7D4D7D633C59}"/>
                  </a:ext>
                </a:extLst>
              </p:cNvPr>
              <p:cNvSpPr txBox="1"/>
              <p:nvPr/>
            </p:nvSpPr>
            <p:spPr>
              <a:xfrm>
                <a:off x="628650" y="1550480"/>
                <a:ext cx="6637389" cy="2521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000" dirty="0"/>
                  <a:t>求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000" dirty="0"/>
                  <a:t>满足的条件，使得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有连续一阶导函数</a:t>
                </a:r>
                <a:endParaRPr lang="en-US" altLang="zh-CN" sz="20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func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N" sz="2000" dirty="0"/>
              </a:p>
              <a:p>
                <a:pPr lvl="0"/>
                <a:endParaRPr lang="en-CN" sz="2000" dirty="0"/>
              </a:p>
              <a:p>
                <a:pPr lvl="0"/>
                <a:endParaRPr lang="en-CN" dirty="0"/>
              </a:p>
              <a:p>
                <a:endParaRPr lang="zh-CN" altLang="en-US" b="1" dirty="0">
                  <a:solidFill>
                    <a:srgbClr val="8A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F3BC86BA-6D24-5145-AF4F-7D4D7D63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50480"/>
                <a:ext cx="6637389" cy="2521459"/>
              </a:xfrm>
              <a:prstGeom prst="rect">
                <a:avLst/>
              </a:prstGeom>
              <a:blipFill>
                <a:blip r:embed="rId4"/>
                <a:stretch>
                  <a:fillRect l="-954" t="-77500" b="-8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50C4A2-211F-2644-AA2E-6F2AEC303D25}"/>
                  </a:ext>
                </a:extLst>
              </p:cNvPr>
              <p:cNvSpPr txBox="1"/>
              <p:nvPr/>
            </p:nvSpPr>
            <p:spPr>
              <a:xfrm>
                <a:off x="4955459" y="2093756"/>
                <a:ext cx="895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50C4A2-211F-2644-AA2E-6F2AEC303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59" y="2093756"/>
                <a:ext cx="8953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184DC6-9B2B-1D41-973C-C3DADF882074}"/>
                  </a:ext>
                </a:extLst>
              </p:cNvPr>
              <p:cNvSpPr txBox="1"/>
              <p:nvPr/>
            </p:nvSpPr>
            <p:spPr>
              <a:xfrm>
                <a:off x="4955459" y="2506711"/>
                <a:ext cx="895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184DC6-9B2B-1D41-973C-C3DADF882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59" y="2506711"/>
                <a:ext cx="8953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F03A17E4-F9D7-6E4F-BA8D-36DA85467B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37"/>
          <a:stretch/>
        </p:blipFill>
        <p:spPr>
          <a:xfrm>
            <a:off x="307970" y="2903033"/>
            <a:ext cx="3943350" cy="3550157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0207A2D8-706E-634E-9881-86DCF1DC3D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6"/>
          <a:stretch/>
        </p:blipFill>
        <p:spPr>
          <a:xfrm>
            <a:off x="4512218" y="3591783"/>
            <a:ext cx="4278023" cy="20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8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1774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积分的例题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F3BC86BA-6D24-5145-AF4F-7D4D7D633C59}"/>
                  </a:ext>
                </a:extLst>
              </p:cNvPr>
              <p:cNvSpPr txBox="1"/>
              <p:nvPr/>
            </p:nvSpPr>
            <p:spPr>
              <a:xfrm>
                <a:off x="628650" y="1550480"/>
                <a:ext cx="6637389" cy="203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          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CN" sz="2000" dirty="0"/>
              </a:p>
              <a:p>
                <a:pPr lvl="0"/>
                <a:endParaRPr lang="en-CN" sz="2000" dirty="0"/>
              </a:p>
              <a:p>
                <a:pPr lvl="0"/>
                <a:endParaRPr lang="en-CN" dirty="0"/>
              </a:p>
              <a:p>
                <a:endParaRPr lang="zh-CN" altLang="en-US" b="1" dirty="0">
                  <a:solidFill>
                    <a:srgbClr val="8A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F3BC86BA-6D24-5145-AF4F-7D4D7D63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50480"/>
                <a:ext cx="6637389" cy="2030299"/>
              </a:xfrm>
              <a:prstGeom prst="rect">
                <a:avLst/>
              </a:prstGeom>
              <a:blipFill>
                <a:blip r:embed="rId4"/>
                <a:stretch>
                  <a:fillRect l="-6298" t="-54037" b="-3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8A7FC59-A4BD-F746-8CFC-EB5D86479A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2"/>
          <a:stretch/>
        </p:blipFill>
        <p:spPr>
          <a:xfrm>
            <a:off x="218822" y="2782529"/>
            <a:ext cx="4176198" cy="2998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F5ACE-D796-0A4B-877F-4AB8DF013C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2" r="23182" b="3949"/>
          <a:stretch/>
        </p:blipFill>
        <p:spPr>
          <a:xfrm>
            <a:off x="4748982" y="3023813"/>
            <a:ext cx="3999218" cy="2728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BA73D7-DE82-3D4A-BECF-C900DBEDC4BC}"/>
              </a:ext>
            </a:extLst>
          </p:cNvPr>
          <p:cNvSpPr txBox="1"/>
          <p:nvPr/>
        </p:nvSpPr>
        <p:spPr>
          <a:xfrm>
            <a:off x="5712542" y="2597863"/>
            <a:ext cx="276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“</a:t>
            </a:r>
            <a:r>
              <a:rPr lang="en-US" dirty="0" err="1"/>
              <a:t>反</a:t>
            </a:r>
            <a:r>
              <a:rPr lang="zh-CN" altLang="en-US" dirty="0"/>
              <a:t>、</a:t>
            </a:r>
            <a:r>
              <a:rPr lang="en-US" dirty="0" err="1"/>
              <a:t>对</a:t>
            </a:r>
            <a:r>
              <a:rPr lang="zh-CN" altLang="en-US" dirty="0"/>
              <a:t>、</a:t>
            </a:r>
            <a:r>
              <a:rPr lang="en-US" dirty="0" err="1"/>
              <a:t>幂</a:t>
            </a:r>
            <a:r>
              <a:rPr lang="zh-CN" altLang="en-US" dirty="0"/>
              <a:t>、</a:t>
            </a:r>
            <a:r>
              <a:rPr lang="en-US" dirty="0" err="1"/>
              <a:t>三</a:t>
            </a:r>
            <a:r>
              <a:rPr lang="zh-CN" altLang="en-US" dirty="0"/>
              <a:t>、</a:t>
            </a:r>
            <a:r>
              <a:rPr lang="en-US" dirty="0" err="1"/>
              <a:t>指</a:t>
            </a:r>
            <a:r>
              <a:rPr lang="zh-CN" altLang="en-US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0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099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00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02" name="矩形标注 19"/>
          <p:cNvSpPr>
            <a:spLocks noChangeArrowheads="1"/>
          </p:cNvSpPr>
          <p:nvPr/>
        </p:nvSpPr>
        <p:spPr bwMode="auto">
          <a:xfrm>
            <a:off x="6477004" y="2120900"/>
            <a:ext cx="1636713" cy="3435350"/>
          </a:xfrm>
          <a:prstGeom prst="wedgeRectCallout">
            <a:avLst>
              <a:gd name="adj1" fmla="val 63278"/>
              <a:gd name="adj2" fmla="val 72306"/>
            </a:avLst>
          </a:prstGeom>
          <a:solidFill>
            <a:srgbClr val="8A0000"/>
          </a:solidFill>
          <a:ln w="12700" cap="flat" cmpd="sng">
            <a:solidFill>
              <a:srgbClr val="FBFCEC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4103" name="图片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/>
          <a:stretch>
            <a:fillRect/>
          </a:stretch>
        </p:blipFill>
        <p:spPr bwMode="auto">
          <a:xfrm>
            <a:off x="1146179" y="4695829"/>
            <a:ext cx="2614613" cy="860425"/>
          </a:xfrm>
          <a:prstGeom prst="rect">
            <a:avLst/>
          </a:prstGeom>
          <a:noFill/>
          <a:ln w="9525" cmpd="sng">
            <a:solidFill>
              <a:srgbClr val="FBFCEC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图片 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5"/>
          <a:stretch>
            <a:fillRect/>
          </a:stretch>
        </p:blipFill>
        <p:spPr bwMode="auto">
          <a:xfrm>
            <a:off x="3748092" y="3857629"/>
            <a:ext cx="2613025" cy="854075"/>
          </a:xfrm>
          <a:prstGeom prst="rect">
            <a:avLst/>
          </a:prstGeom>
          <a:noFill/>
          <a:ln w="9525" cmpd="sng">
            <a:solidFill>
              <a:srgbClr val="FBFCEC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331888" y="365129"/>
            <a:ext cx="7886700" cy="1325563"/>
          </a:xfrm>
          <a:ln/>
        </p:spPr>
        <p:txBody>
          <a:bodyPr/>
          <a:lstStyle/>
          <a:p>
            <a:r>
              <a:rPr lang="zh-CN" altLang="en-US" sz="40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目录|</a:t>
            </a:r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sym typeface="方正粗宋简体" charset="-122"/>
              </a:rPr>
              <a:t>Contents</a:t>
            </a:r>
          </a:p>
        </p:txBody>
      </p:sp>
      <p:pic>
        <p:nvPicPr>
          <p:cNvPr id="4106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7" b="2641"/>
          <a:stretch>
            <a:fillRect/>
          </a:stretch>
        </p:blipFill>
        <p:spPr bwMode="auto">
          <a:xfrm>
            <a:off x="3748088" y="2128842"/>
            <a:ext cx="2614612" cy="852487"/>
          </a:xfrm>
          <a:prstGeom prst="rect">
            <a:avLst/>
          </a:prstGeom>
          <a:noFill/>
          <a:ln w="9525" cmpd="sng">
            <a:solidFill>
              <a:srgbClr val="FBFCEC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图片 5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9" y="2994025"/>
            <a:ext cx="2614613" cy="852488"/>
          </a:xfrm>
          <a:prstGeom prst="rect">
            <a:avLst/>
          </a:prstGeom>
          <a:noFill/>
          <a:ln w="9525" cmpd="sng">
            <a:solidFill>
              <a:srgbClr val="FBFCEC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矩形 3"/>
          <p:cNvSpPr>
            <a:spLocks noChangeArrowheads="1"/>
          </p:cNvSpPr>
          <p:nvPr/>
        </p:nvSpPr>
        <p:spPr bwMode="auto">
          <a:xfrm>
            <a:off x="1133479" y="2128842"/>
            <a:ext cx="2614613" cy="852487"/>
          </a:xfrm>
          <a:prstGeom prst="rect">
            <a:avLst/>
          </a:prstGeom>
          <a:solidFill>
            <a:srgbClr val="8A0000"/>
          </a:solidFill>
          <a:ln w="19050" cap="flat" cmpd="sng">
            <a:solidFill>
              <a:srgbClr val="FBFCEC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09" name="矩形 6"/>
          <p:cNvSpPr>
            <a:spLocks noChangeArrowheads="1"/>
          </p:cNvSpPr>
          <p:nvPr/>
        </p:nvSpPr>
        <p:spPr bwMode="auto">
          <a:xfrm>
            <a:off x="3748088" y="2994025"/>
            <a:ext cx="2614612" cy="852488"/>
          </a:xfrm>
          <a:prstGeom prst="rect">
            <a:avLst/>
          </a:prstGeom>
          <a:solidFill>
            <a:srgbClr val="8A0000"/>
          </a:solidFill>
          <a:ln w="19050" cap="flat" cmpd="sng">
            <a:solidFill>
              <a:srgbClr val="FBFCEC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10" name="文本框 7"/>
          <p:cNvSpPr>
            <a:spLocks noChangeArrowheads="1"/>
          </p:cNvSpPr>
          <p:nvPr/>
        </p:nvSpPr>
        <p:spPr bwMode="auto">
          <a:xfrm>
            <a:off x="1249367" y="2128838"/>
            <a:ext cx="99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BFCEC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2000">
              <a:solidFill>
                <a:srgbClr val="FBFCEC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4111" name="文本框 8"/>
          <p:cNvSpPr>
            <a:spLocks noChangeArrowheads="1"/>
          </p:cNvSpPr>
          <p:nvPr/>
        </p:nvSpPr>
        <p:spPr bwMode="auto">
          <a:xfrm>
            <a:off x="1493838" y="2435229"/>
            <a:ext cx="2138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rgbClr val="FBFCEC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为什么学高数</a:t>
            </a:r>
          </a:p>
        </p:txBody>
      </p:sp>
      <p:sp>
        <p:nvSpPr>
          <p:cNvPr id="4112" name="矩形 10"/>
          <p:cNvSpPr>
            <a:spLocks noChangeArrowheads="1"/>
          </p:cNvSpPr>
          <p:nvPr/>
        </p:nvSpPr>
        <p:spPr bwMode="auto">
          <a:xfrm>
            <a:off x="1133479" y="3857629"/>
            <a:ext cx="2614613" cy="854075"/>
          </a:xfrm>
          <a:prstGeom prst="rect">
            <a:avLst/>
          </a:prstGeom>
          <a:solidFill>
            <a:srgbClr val="8A0000"/>
          </a:solidFill>
          <a:ln w="19050" cap="flat" cmpd="sng">
            <a:solidFill>
              <a:srgbClr val="FBFCEC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13" name="矩形 11"/>
          <p:cNvSpPr>
            <a:spLocks noChangeArrowheads="1"/>
          </p:cNvSpPr>
          <p:nvPr/>
        </p:nvSpPr>
        <p:spPr bwMode="auto">
          <a:xfrm>
            <a:off x="3746504" y="4711704"/>
            <a:ext cx="2614613" cy="854075"/>
          </a:xfrm>
          <a:prstGeom prst="rect">
            <a:avLst/>
          </a:prstGeom>
          <a:solidFill>
            <a:srgbClr val="8A0000"/>
          </a:solidFill>
          <a:ln w="19050" cap="flat" cmpd="sng">
            <a:solidFill>
              <a:srgbClr val="FBFCEC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14" name="文本框 13"/>
          <p:cNvSpPr>
            <a:spLocks noChangeArrowheads="1"/>
          </p:cNvSpPr>
          <p:nvPr/>
        </p:nvSpPr>
        <p:spPr bwMode="auto">
          <a:xfrm>
            <a:off x="3876675" y="3001963"/>
            <a:ext cx="99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BFCEC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2000">
              <a:solidFill>
                <a:srgbClr val="FBFCEC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4115" name="文本框 14"/>
          <p:cNvSpPr>
            <a:spLocks noChangeArrowheads="1"/>
          </p:cNvSpPr>
          <p:nvPr/>
        </p:nvSpPr>
        <p:spPr bwMode="auto">
          <a:xfrm>
            <a:off x="4108454" y="3263900"/>
            <a:ext cx="2138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rgbClr val="FBFCEC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如何学高数</a:t>
            </a:r>
          </a:p>
        </p:txBody>
      </p:sp>
      <p:sp>
        <p:nvSpPr>
          <p:cNvPr id="4116" name="文本框 15"/>
          <p:cNvSpPr>
            <a:spLocks noChangeArrowheads="1"/>
          </p:cNvSpPr>
          <p:nvPr/>
        </p:nvSpPr>
        <p:spPr bwMode="auto">
          <a:xfrm>
            <a:off x="1249367" y="3940175"/>
            <a:ext cx="99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BFCEC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2000">
              <a:solidFill>
                <a:srgbClr val="FBFCEC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4117" name="文本框 16"/>
          <p:cNvSpPr>
            <a:spLocks noChangeArrowheads="1"/>
          </p:cNvSpPr>
          <p:nvPr/>
        </p:nvSpPr>
        <p:spPr bwMode="auto">
          <a:xfrm>
            <a:off x="1481138" y="4202117"/>
            <a:ext cx="2138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rgbClr val="FBFCEC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知识点归纳</a:t>
            </a:r>
          </a:p>
        </p:txBody>
      </p:sp>
      <p:sp>
        <p:nvSpPr>
          <p:cNvPr id="4118" name="文本框 17"/>
          <p:cNvSpPr>
            <a:spLocks noChangeArrowheads="1"/>
          </p:cNvSpPr>
          <p:nvPr/>
        </p:nvSpPr>
        <p:spPr bwMode="auto">
          <a:xfrm>
            <a:off x="3876675" y="479425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BFCEC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04</a:t>
            </a:r>
            <a:endParaRPr lang="zh-CN" altLang="en-US" sz="2000">
              <a:solidFill>
                <a:srgbClr val="FBFCEC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4119" name="文本框 18"/>
          <p:cNvSpPr>
            <a:spLocks noChangeArrowheads="1"/>
          </p:cNvSpPr>
          <p:nvPr/>
        </p:nvSpPr>
        <p:spPr bwMode="auto">
          <a:xfrm>
            <a:off x="4108454" y="5057775"/>
            <a:ext cx="213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rgbClr val="FBFCEC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例题分析</a:t>
            </a:r>
          </a:p>
        </p:txBody>
      </p:sp>
      <p:sp>
        <p:nvSpPr>
          <p:cNvPr id="4120" name="文本框 20"/>
          <p:cNvSpPr>
            <a:spLocks noChangeArrowheads="1"/>
          </p:cNvSpPr>
          <p:nvPr/>
        </p:nvSpPr>
        <p:spPr bwMode="auto">
          <a:xfrm>
            <a:off x="7553325" y="2343154"/>
            <a:ext cx="43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FBFCEC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从学习中成长</a:t>
            </a:r>
          </a:p>
        </p:txBody>
      </p:sp>
      <p:sp>
        <p:nvSpPr>
          <p:cNvPr id="4121" name="矩形 21"/>
          <p:cNvSpPr>
            <a:spLocks noChangeArrowheads="1"/>
          </p:cNvSpPr>
          <p:nvPr/>
        </p:nvSpPr>
        <p:spPr bwMode="auto">
          <a:xfrm>
            <a:off x="6670679" y="2343154"/>
            <a:ext cx="8302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CN" sz="1400" dirty="0">
                <a:solidFill>
                  <a:srgbClr val="FBFCEC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在</a:t>
            </a:r>
            <a:r>
              <a:rPr lang="zh-CN" altLang="en-US" sz="1400" dirty="0">
                <a:solidFill>
                  <a:srgbClr val="FBFCEC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学习知识的过程中，我们学会如何处理和分析信息，疏通逻辑</a:t>
            </a:r>
          </a:p>
        </p:txBody>
      </p:sp>
      <p:sp>
        <p:nvSpPr>
          <p:cNvPr id="4122" name="直接连接符 23"/>
          <p:cNvSpPr>
            <a:spLocks noChangeShapeType="1"/>
          </p:cNvSpPr>
          <p:nvPr/>
        </p:nvSpPr>
        <p:spPr bwMode="auto">
          <a:xfrm>
            <a:off x="7527925" y="2343150"/>
            <a:ext cx="1588" cy="2851150"/>
          </a:xfrm>
          <a:prstGeom prst="line">
            <a:avLst/>
          </a:prstGeom>
          <a:noFill/>
          <a:ln w="6350" cap="flat" cmpd="sng">
            <a:solidFill>
              <a:srgbClr val="FBFCEC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2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直接连接符 11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6356350"/>
            <a:ext cx="9144000" cy="501650"/>
            <a:chOff x="0" y="6356350"/>
            <a:chExt cx="9144000" cy="501650"/>
          </a:xfrm>
          <a:solidFill>
            <a:srgbClr val="8A0000"/>
          </a:solidFill>
        </p:grpSpPr>
        <p:sp>
          <p:nvSpPr>
            <p:cNvPr id="3075" name="矩形 8"/>
            <p:cNvSpPr>
              <a:spLocks noChangeArrowheads="1"/>
            </p:cNvSpPr>
            <p:nvPr/>
          </p:nvSpPr>
          <p:spPr bwMode="auto">
            <a:xfrm>
              <a:off x="0" y="6453188"/>
              <a:ext cx="9144000" cy="404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8A0000"/>
                </a:solidFill>
              </a:endParaRPr>
            </a:p>
          </p:txBody>
        </p:sp>
        <p:sp>
          <p:nvSpPr>
            <p:cNvPr id="3078" name="等腰三角形 12"/>
            <p:cNvSpPr>
              <a:spLocks noChangeArrowheads="1"/>
            </p:cNvSpPr>
            <p:nvPr/>
          </p:nvSpPr>
          <p:spPr bwMode="auto">
            <a:xfrm>
              <a:off x="8242300" y="6356350"/>
              <a:ext cx="146050" cy="1254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8A0000"/>
                </a:solidFill>
              </a:endParaRPr>
            </a:p>
          </p:txBody>
        </p:sp>
      </p:grpSp>
      <p:sp>
        <p:nvSpPr>
          <p:cNvPr id="3081" name="文本框 3"/>
          <p:cNvSpPr>
            <a:spLocks noChangeArrowheads="1"/>
          </p:cNvSpPr>
          <p:nvPr/>
        </p:nvSpPr>
        <p:spPr bwMode="auto">
          <a:xfrm>
            <a:off x="1677889" y="3699749"/>
            <a:ext cx="5788220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8A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中宋" panose="02010600040101010101" pitchFamily="2" charset="-122"/>
              </a:rPr>
              <a:t>北大数学，兰大数学</a:t>
            </a:r>
            <a:endParaRPr lang="en-US" altLang="zh-CN" sz="2000" b="1" dirty="0">
              <a:solidFill>
                <a:srgbClr val="8A0000"/>
              </a:solidFill>
              <a:latin typeface="楷体" panose="02010609060101010101" pitchFamily="49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8A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中宋" panose="02010600040101010101" pitchFamily="2" charset="-122"/>
              </a:rPr>
              <a:t>携手同行</a:t>
            </a:r>
            <a:endParaRPr lang="en-US" altLang="zh-CN" sz="2000" b="1" dirty="0">
              <a:solidFill>
                <a:srgbClr val="8A0000"/>
              </a:solidFill>
              <a:latin typeface="楷体" panose="02010609060101010101" pitchFamily="49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8A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中宋" panose="02010600040101010101" pitchFamily="2" charset="-122"/>
              </a:rPr>
              <a:t>未名湖旁，萃英山下</a:t>
            </a:r>
            <a:endParaRPr lang="en-US" altLang="zh-CN" sz="2000" b="1" dirty="0">
              <a:solidFill>
                <a:srgbClr val="8A0000"/>
              </a:solidFill>
              <a:latin typeface="楷体" panose="02010609060101010101" pitchFamily="49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8A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中宋" panose="02010600040101010101" pitchFamily="2" charset="-122"/>
              </a:rPr>
              <a:t>守望相助</a:t>
            </a:r>
            <a:endParaRPr lang="en-US" altLang="zh-CN" sz="2000" b="1" dirty="0">
              <a:solidFill>
                <a:srgbClr val="8A0000"/>
              </a:solidFill>
              <a:latin typeface="楷体" panose="02010609060101010101" pitchFamily="49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8A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中宋" panose="02010600040101010101" pitchFamily="2" charset="-122"/>
              </a:rPr>
              <a:t>疫情终将过去，让我们齐心协力，共待黎明</a:t>
            </a:r>
            <a:endParaRPr lang="en-US" altLang="zh-CN" sz="2000" b="1" dirty="0">
              <a:solidFill>
                <a:srgbClr val="8A0000"/>
              </a:solidFill>
              <a:latin typeface="楷体" panose="02010609060101010101" pitchFamily="49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8A0000"/>
              </a:solidFill>
              <a:latin typeface="楷体" panose="02010609060101010101" pitchFamily="49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-1" y="3352094"/>
            <a:ext cx="9144000" cy="168064"/>
          </a:xfrm>
          <a:prstGeom prst="rect">
            <a:avLst/>
          </a:pr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8A0000"/>
              </a:solidFill>
            </a:endParaRPr>
          </a:p>
        </p:txBody>
      </p:sp>
      <p:sp>
        <p:nvSpPr>
          <p:cNvPr id="4" name="AutoShape 4" descr="https://bkimg.cdn.bcebos.com/pic/9f510fb30f2442a76324e122d443ad4bd113020a?x-bce-process=image/watermark,image_d2F0ZXIvYmFpa2UxNTA=,g_7,xp_5,yp_5/format,f_au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4" b="24111"/>
          <a:stretch/>
        </p:blipFill>
        <p:spPr>
          <a:xfrm>
            <a:off x="2637100" y="91333"/>
            <a:ext cx="3869798" cy="32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8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直接连接符 11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6356350"/>
            <a:ext cx="9144000" cy="501650"/>
            <a:chOff x="0" y="6356350"/>
            <a:chExt cx="9144000" cy="501650"/>
          </a:xfrm>
          <a:solidFill>
            <a:srgbClr val="8A0000"/>
          </a:solidFill>
        </p:grpSpPr>
        <p:sp>
          <p:nvSpPr>
            <p:cNvPr id="3075" name="矩形 8"/>
            <p:cNvSpPr>
              <a:spLocks noChangeArrowheads="1"/>
            </p:cNvSpPr>
            <p:nvPr/>
          </p:nvSpPr>
          <p:spPr bwMode="auto">
            <a:xfrm>
              <a:off x="0" y="6453188"/>
              <a:ext cx="9144000" cy="404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8A0000"/>
                </a:solidFill>
              </a:endParaRPr>
            </a:p>
          </p:txBody>
        </p:sp>
        <p:sp>
          <p:nvSpPr>
            <p:cNvPr id="3078" name="等腰三角形 12"/>
            <p:cNvSpPr>
              <a:spLocks noChangeArrowheads="1"/>
            </p:cNvSpPr>
            <p:nvPr/>
          </p:nvSpPr>
          <p:spPr bwMode="auto">
            <a:xfrm>
              <a:off x="8242300" y="6356350"/>
              <a:ext cx="146050" cy="1254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8A0000"/>
                </a:solidFill>
              </a:endParaRPr>
            </a:p>
          </p:txBody>
        </p:sp>
      </p:grpSp>
      <p:sp>
        <p:nvSpPr>
          <p:cNvPr id="4" name="AutoShape 4" descr="https://bkimg.cdn.bcebos.com/pic/9f510fb30f2442a76324e122d443ad4bd113020a?x-bce-process=image/watermark,image_d2F0ZXIvYmFpa2UxNTA=,g_7,xp_5,yp_5/format,f_au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DC0AAA4-8798-B44F-96F7-424E330BE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73" y="1316728"/>
            <a:ext cx="3275952" cy="4694044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13561BC0-730E-D24A-8AFF-C738B04FD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3036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9pPr>
          </a:lstStyle>
          <a:p>
            <a:pPr>
              <a:buFontTx/>
            </a:pPr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欢迎关注</a:t>
            </a:r>
          </a:p>
        </p:txBody>
      </p:sp>
      <p:pic>
        <p:nvPicPr>
          <p:cNvPr id="13" name="图片 19">
            <a:extLst>
              <a:ext uri="{FF2B5EF4-FFF2-40B4-BE49-F238E27FC236}">
                <a16:creationId xmlns:a16="http://schemas.microsoft.com/office/drawing/2014/main" id="{9A412E0A-CC84-F64E-9DED-FA1FA9DBD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85" y="521888"/>
            <a:ext cx="1864654" cy="523744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4FFCA4A0-887C-FC48-8527-2185C4DBD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658" r="7565" b="13240"/>
          <a:stretch/>
        </p:blipFill>
        <p:spPr>
          <a:xfrm>
            <a:off x="1385504" y="1223574"/>
            <a:ext cx="2974426" cy="2611496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55445497-0223-3544-A604-B71D7278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3181" r="50000" b="14369"/>
          <a:stretch/>
        </p:blipFill>
        <p:spPr>
          <a:xfrm>
            <a:off x="1523998" y="3704562"/>
            <a:ext cx="2835932" cy="25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95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直接连接符 11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6356350"/>
            <a:ext cx="9144000" cy="501650"/>
            <a:chOff x="0" y="6356350"/>
            <a:chExt cx="9144000" cy="501650"/>
          </a:xfrm>
          <a:solidFill>
            <a:srgbClr val="8A0000"/>
          </a:solidFill>
        </p:grpSpPr>
        <p:sp>
          <p:nvSpPr>
            <p:cNvPr id="3075" name="矩形 8"/>
            <p:cNvSpPr>
              <a:spLocks noChangeArrowheads="1"/>
            </p:cNvSpPr>
            <p:nvPr/>
          </p:nvSpPr>
          <p:spPr bwMode="auto">
            <a:xfrm>
              <a:off x="0" y="6453188"/>
              <a:ext cx="9144000" cy="404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8A0000"/>
                </a:solidFill>
              </a:endParaRPr>
            </a:p>
          </p:txBody>
        </p:sp>
        <p:sp>
          <p:nvSpPr>
            <p:cNvPr id="3078" name="等腰三角形 12"/>
            <p:cNvSpPr>
              <a:spLocks noChangeArrowheads="1"/>
            </p:cNvSpPr>
            <p:nvPr/>
          </p:nvSpPr>
          <p:spPr bwMode="auto">
            <a:xfrm>
              <a:off x="8242300" y="6356350"/>
              <a:ext cx="146050" cy="1254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8A0000"/>
                </a:solidFill>
              </a:endParaRPr>
            </a:p>
          </p:txBody>
        </p:sp>
      </p:grpSp>
      <p:sp>
        <p:nvSpPr>
          <p:cNvPr id="3081" name="文本框 3"/>
          <p:cNvSpPr>
            <a:spLocks noChangeArrowheads="1"/>
          </p:cNvSpPr>
          <p:nvPr/>
        </p:nvSpPr>
        <p:spPr bwMode="auto">
          <a:xfrm>
            <a:off x="1677889" y="4019450"/>
            <a:ext cx="578822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8A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中宋" panose="02010600040101010101" pitchFamily="2" charset="-122"/>
              </a:rPr>
              <a:t>谢谢！</a:t>
            </a:r>
            <a:endParaRPr lang="zh-CN" altLang="en-US" sz="2800" b="1" dirty="0">
              <a:solidFill>
                <a:srgbClr val="8A0000"/>
              </a:solidFill>
              <a:latin typeface="楷体" panose="02010609060101010101" pitchFamily="49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-1" y="3352094"/>
            <a:ext cx="9144000" cy="168064"/>
          </a:xfrm>
          <a:prstGeom prst="rect">
            <a:avLst/>
          </a:pr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8A0000"/>
              </a:solidFill>
            </a:endParaRPr>
          </a:p>
        </p:txBody>
      </p:sp>
      <p:sp>
        <p:nvSpPr>
          <p:cNvPr id="4" name="AutoShape 4" descr="https://bkimg.cdn.bcebos.com/pic/9f510fb30f2442a76324e122d443ad4bd113020a?x-bce-process=image/watermark,image_d2F0ZXIvYmFpa2UxNTA=,g_7,xp_5,yp_5/format,f_au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4" b="24111"/>
          <a:stretch/>
        </p:blipFill>
        <p:spPr>
          <a:xfrm>
            <a:off x="2637100" y="91333"/>
            <a:ext cx="3869798" cy="32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0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218" name="矩形 4"/>
          <p:cNvSpPr>
            <a:spLocks noChangeArrowheads="1"/>
          </p:cNvSpPr>
          <p:nvPr/>
        </p:nvSpPr>
        <p:spPr bwMode="auto">
          <a:xfrm>
            <a:off x="0" y="4"/>
            <a:ext cx="9144000" cy="4919663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标题 1"/>
          <p:cNvSpPr txBox="1">
            <a:spLocks noChangeArrowheads="1"/>
          </p:cNvSpPr>
          <p:nvPr/>
        </p:nvSpPr>
        <p:spPr bwMode="auto">
          <a:xfrm>
            <a:off x="0" y="3793330"/>
            <a:ext cx="896162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9pPr>
          </a:lstStyle>
          <a:p>
            <a:pPr marL="0" indent="0" algn="ctr">
              <a:buFontTx/>
            </a:pPr>
            <a:r>
              <a:rPr lang="zh-CN" altLang="en-US" sz="8000" dirty="0">
                <a:solidFill>
                  <a:schemeClr val="bg1">
                    <a:lumMod val="9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一、为什么学高数</a:t>
            </a:r>
          </a:p>
        </p:txBody>
      </p:sp>
      <p:sp>
        <p:nvSpPr>
          <p:cNvPr id="5" name="标题 1"/>
          <p:cNvSpPr txBox="1">
            <a:spLocks noChangeArrowheads="1"/>
          </p:cNvSpPr>
          <p:nvPr/>
        </p:nvSpPr>
        <p:spPr bwMode="auto">
          <a:xfrm>
            <a:off x="3223026" y="4592240"/>
            <a:ext cx="71961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9pPr>
          </a:lstStyle>
          <a:p>
            <a:pPr marL="0" indent="0" algn="ctr">
              <a:buFontTx/>
            </a:pPr>
            <a:r>
              <a:rPr lang="zh-CN" altLang="en-US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学高数来买菜？</a:t>
            </a:r>
          </a:p>
        </p:txBody>
      </p:sp>
    </p:spTree>
    <p:extLst>
      <p:ext uri="{BB962C8B-B14F-4D97-AF65-F5344CB8AC3E}">
        <p14:creationId xmlns:p14="http://schemas.microsoft.com/office/powerpoint/2010/main" val="408858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为什么学数学</a:t>
            </a:r>
          </a:p>
        </p:txBody>
      </p:sp>
      <p:sp>
        <p:nvSpPr>
          <p:cNvPr id="5137" name="文本框 14"/>
          <p:cNvSpPr>
            <a:spLocks noChangeArrowheads="1"/>
          </p:cNvSpPr>
          <p:nvPr/>
        </p:nvSpPr>
        <p:spPr bwMode="auto">
          <a:xfrm>
            <a:off x="1009654" y="1897324"/>
            <a:ext cx="7116763" cy="31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基本的理性思考：陈述之间的因果关系</a:t>
            </a:r>
            <a:endParaRPr lang="en-US" altLang="zh-CN" sz="2400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基本的数学常识：不要做出违背数学规律的结论</a:t>
            </a:r>
            <a:endParaRPr lang="en-US" altLang="zh-CN" sz="2400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其它课程的基础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FBFCEC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138" name="直接连接符 16"/>
          <p:cNvSpPr>
            <a:spLocks noChangeShapeType="1"/>
          </p:cNvSpPr>
          <p:nvPr/>
        </p:nvSpPr>
        <p:spPr bwMode="auto">
          <a:xfrm>
            <a:off x="7662867" y="1857378"/>
            <a:ext cx="592137" cy="1587"/>
          </a:xfrm>
          <a:prstGeom prst="line">
            <a:avLst/>
          </a:prstGeom>
          <a:noFill/>
          <a:ln w="6350" cap="flat" cmpd="sng">
            <a:solidFill>
              <a:srgbClr val="FBFCEC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9" name="直接连接符 18"/>
          <p:cNvSpPr>
            <a:spLocks noChangeShapeType="1"/>
          </p:cNvSpPr>
          <p:nvPr/>
        </p:nvSpPr>
        <p:spPr bwMode="auto">
          <a:xfrm>
            <a:off x="8255000" y="1857374"/>
            <a:ext cx="1588" cy="381000"/>
          </a:xfrm>
          <a:prstGeom prst="line">
            <a:avLst/>
          </a:prstGeom>
          <a:noFill/>
          <a:ln w="6350" cap="flat" cmpd="sng">
            <a:solidFill>
              <a:srgbClr val="FBFCEC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4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218" name="矩形 4"/>
          <p:cNvSpPr>
            <a:spLocks noChangeArrowheads="1"/>
          </p:cNvSpPr>
          <p:nvPr/>
        </p:nvSpPr>
        <p:spPr bwMode="auto">
          <a:xfrm>
            <a:off x="0" y="4"/>
            <a:ext cx="9144000" cy="4919663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标题 1"/>
          <p:cNvSpPr txBox="1">
            <a:spLocks noChangeArrowheads="1"/>
          </p:cNvSpPr>
          <p:nvPr/>
        </p:nvSpPr>
        <p:spPr bwMode="auto">
          <a:xfrm>
            <a:off x="0" y="3793330"/>
            <a:ext cx="896162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9pPr>
          </a:lstStyle>
          <a:p>
            <a:pPr marL="0" indent="0" algn="ctr">
              <a:buFontTx/>
            </a:pPr>
            <a:r>
              <a:rPr lang="zh-CN" altLang="en-US" sz="8000" dirty="0">
                <a:solidFill>
                  <a:schemeClr val="bg1">
                    <a:lumMod val="9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二、怎样学高数</a:t>
            </a:r>
          </a:p>
        </p:txBody>
      </p:sp>
      <p:sp>
        <p:nvSpPr>
          <p:cNvPr id="5" name="标题 1"/>
          <p:cNvSpPr txBox="1">
            <a:spLocks noChangeArrowheads="1"/>
          </p:cNvSpPr>
          <p:nvPr/>
        </p:nvSpPr>
        <p:spPr bwMode="auto">
          <a:xfrm>
            <a:off x="3223026" y="4592240"/>
            <a:ext cx="71961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方正粗宋简体" charset="-122"/>
                <a:sym typeface="Calibri Light" panose="020F0302020204030204" pitchFamily="34" charset="0"/>
              </a:defRPr>
            </a:lvl9pPr>
          </a:lstStyle>
          <a:p>
            <a:pPr marL="0" indent="0" algn="ctr">
              <a:buFontTx/>
            </a:pPr>
            <a:r>
              <a:rPr lang="zh-CN" altLang="en-US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刷题还是背公式？</a:t>
            </a:r>
          </a:p>
        </p:txBody>
      </p:sp>
    </p:spTree>
    <p:extLst>
      <p:ext uri="{BB962C8B-B14F-4D97-AF65-F5344CB8AC3E}">
        <p14:creationId xmlns:p14="http://schemas.microsoft.com/office/powerpoint/2010/main" val="412404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怎样学高数</a:t>
            </a:r>
          </a:p>
        </p:txBody>
      </p:sp>
      <p:sp>
        <p:nvSpPr>
          <p:cNvPr id="5137" name="文本框 14"/>
          <p:cNvSpPr>
            <a:spLocks noChangeArrowheads="1"/>
          </p:cNvSpPr>
          <p:nvPr/>
        </p:nvSpPr>
        <p:spPr bwMode="auto">
          <a:xfrm>
            <a:off x="628650" y="1865288"/>
            <a:ext cx="7116763" cy="5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学习到知识，能够会做题。考试拿到好成绩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49448" y="2950107"/>
            <a:ext cx="6527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回忆高中数学的学习方法，可借鉴</a:t>
            </a:r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记住定理，公式。认真做好书本上的每一道例题和习题。刷有详细解答过程的习题集，看看自己做的和解答有什么区别。</a:t>
            </a:r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总结做题的时候遇到的所有技巧套路</a:t>
            </a:r>
          </a:p>
          <a:p>
            <a:endParaRPr lang="zh-CN" altLang="en-US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zh-CN" altLang="en-US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6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1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怎样学高数</a:t>
            </a:r>
          </a:p>
        </p:txBody>
      </p:sp>
      <p:sp>
        <p:nvSpPr>
          <p:cNvPr id="5137" name="文本框 14"/>
          <p:cNvSpPr>
            <a:spLocks noChangeArrowheads="1"/>
          </p:cNvSpPr>
          <p:nvPr/>
        </p:nvSpPr>
        <p:spPr bwMode="auto">
          <a:xfrm>
            <a:off x="628650" y="1865288"/>
            <a:ext cx="7116763" cy="5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把高数作为一个基本的数学工具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49448" y="2950107"/>
            <a:ext cx="6938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梳理每个章节的基本知识点，理解知识点之间的联系（给出框架）</a:t>
            </a:r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尝试理解定理本身和证明的思路</a:t>
            </a:r>
          </a:p>
          <a:p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思考在其它领域的应用</a:t>
            </a:r>
          </a:p>
          <a:p>
            <a:endParaRPr lang="zh-CN" altLang="en-US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zh-CN" altLang="en-US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7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5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怎样学高数</a:t>
            </a:r>
          </a:p>
        </p:txBody>
      </p:sp>
      <p:sp>
        <p:nvSpPr>
          <p:cNvPr id="5137" name="文本框 14"/>
          <p:cNvSpPr>
            <a:spLocks noChangeArrowheads="1"/>
          </p:cNvSpPr>
          <p:nvPr/>
        </p:nvSpPr>
        <p:spPr bwMode="auto">
          <a:xfrm>
            <a:off x="628650" y="1865288"/>
            <a:ext cx="7116763" cy="5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学习基本原理和体系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49448" y="2950107"/>
            <a:ext cx="6938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定义，定理，推论牢记。理解定理的每个条件起什么作用，思考如果去掉这个条件，为什么定理不成立，能否举出反例？</a:t>
            </a:r>
          </a:p>
          <a:p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掌握定理的证明，明确证明的思路和技巧，并且能够在其它类似的定理中应用该思路来证明。</a:t>
            </a:r>
          </a:p>
          <a:p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阅读体系更加完善的书籍，从更本质更合理的角度去建立知识体系</a:t>
            </a:r>
          </a:p>
          <a:p>
            <a:endParaRPr lang="zh-CN" altLang="en-US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zh-CN" altLang="en-US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8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2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CEC"/>
              </a:gs>
              <a:gs pos="25999">
                <a:srgbClr val="FBFCEC"/>
              </a:gs>
              <a:gs pos="61371">
                <a:srgbClr val="EAEAD6"/>
              </a:gs>
              <a:gs pos="100000">
                <a:srgbClr val="D8D6B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4" name="直接连接符 7"/>
          <p:cNvSpPr>
            <a:spLocks noChangeShapeType="1"/>
          </p:cNvSpPr>
          <p:nvPr/>
        </p:nvSpPr>
        <p:spPr bwMode="auto">
          <a:xfrm>
            <a:off x="0" y="6453192"/>
            <a:ext cx="9144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等腰三角形 8"/>
          <p:cNvSpPr>
            <a:spLocks noChangeArrowheads="1"/>
          </p:cNvSpPr>
          <p:nvPr/>
        </p:nvSpPr>
        <p:spPr bwMode="auto">
          <a:xfrm>
            <a:off x="8242300" y="6356354"/>
            <a:ext cx="146050" cy="125413"/>
          </a:xfrm>
          <a:prstGeom prst="triangle">
            <a:avLst>
              <a:gd name="adj" fmla="val 50000"/>
            </a:avLst>
          </a:prstGeom>
          <a:solidFill>
            <a:srgbClr val="8A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sz="3600" dirty="0">
                <a:solidFill>
                  <a:srgbClr val="8A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怎样学高数：常见问题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686790"/>
            <a:ext cx="1864654" cy="5237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8650" y="1728788"/>
            <a:ext cx="7886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说起定义和定理我知道，但是做题的时候就不知道应该怎么用</a:t>
            </a:r>
          </a:p>
          <a:p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en-US" altLang="zh-CN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我到底应该花多少时间来学高数？学习知识和做题应该怎么分配时间？</a:t>
            </a:r>
          </a:p>
          <a:p>
            <a:endParaRPr lang="zh-CN" altLang="en-US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en-US" altLang="zh-CN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3.</a:t>
            </a:r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上课听不懂怎么办？跟不上节奏怎么办？</a:t>
            </a:r>
          </a:p>
          <a:p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en-US" altLang="zh-CN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4. </a:t>
            </a:r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有些基础知识我不懂怎么办？</a:t>
            </a:r>
          </a:p>
          <a:p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en-US" altLang="zh-CN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5. </a:t>
            </a:r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考试怎样拿高分？</a:t>
            </a:r>
          </a:p>
          <a:p>
            <a:endParaRPr lang="en-US" altLang="zh-CN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en-US" altLang="zh-CN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b="1" dirty="0">
                <a:solidFill>
                  <a:srgbClr val="8A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我在心里知道题应该怎么做，但是写出来的时候逻辑混乱不知如何表达</a:t>
            </a:r>
          </a:p>
          <a:p>
            <a:endParaRPr lang="zh-CN" altLang="en-US" b="1" dirty="0">
              <a:solidFill>
                <a:srgbClr val="8A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149D-A996-4356-B7CD-0154EA4A17F5}" type="slidenum">
              <a:rPr lang="zh-CN" altLang="en-US" smtClean="0"/>
              <a:pPr/>
              <a:t>9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6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方正粗宋简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Pages>0</Pages>
  <Words>839</Words>
  <Characters>0</Characters>
  <Application>Microsoft Macintosh PowerPoint</Application>
  <DocSecurity>0</DocSecurity>
  <PresentationFormat>On-screen Show (4:3)</PresentationFormat>
  <Lines>0</Lines>
  <Paragraphs>135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楷体</vt:lpstr>
      <vt:lpstr>微软雅黑</vt:lpstr>
      <vt:lpstr>方正大标宋简体</vt:lpstr>
      <vt:lpstr>Arial</vt:lpstr>
      <vt:lpstr>Calibri</vt:lpstr>
      <vt:lpstr>Calibri Light</vt:lpstr>
      <vt:lpstr>Cambria Math</vt:lpstr>
      <vt:lpstr>Impact</vt:lpstr>
      <vt:lpstr>Office 主题</vt:lpstr>
      <vt:lpstr>高等数学学习笔记</vt:lpstr>
      <vt:lpstr>目录|Contents</vt:lpstr>
      <vt:lpstr>PowerPoint Presentation</vt:lpstr>
      <vt:lpstr>为什么学数学</vt:lpstr>
      <vt:lpstr>PowerPoint Presentation</vt:lpstr>
      <vt:lpstr>怎样学高数</vt:lpstr>
      <vt:lpstr>怎样学高数</vt:lpstr>
      <vt:lpstr>怎样学高数</vt:lpstr>
      <vt:lpstr>怎样学高数：常见问题</vt:lpstr>
      <vt:lpstr>怎样学高数：模范作业</vt:lpstr>
      <vt:lpstr>PowerPoint Presentation</vt:lpstr>
      <vt:lpstr>整理知识框架</vt:lpstr>
      <vt:lpstr>整理知识框架</vt:lpstr>
      <vt:lpstr>PowerPoint Presentation</vt:lpstr>
      <vt:lpstr>极限证明的例题</vt:lpstr>
      <vt:lpstr>极限证明的例题</vt:lpstr>
      <vt:lpstr>计算极限的例题</vt:lpstr>
      <vt:lpstr>导数的例题</vt:lpstr>
      <vt:lpstr>积分的例题</vt:lpstr>
      <vt:lpstr>PowerPoint Presentation</vt:lpstr>
      <vt:lpstr>PowerPoint Presentation</vt:lpstr>
      <vt:lpstr>PowerPoint Presentation</vt:lpstr>
    </vt:vector>
  </TitlesOfParts>
  <Manager/>
  <Company>KG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环境破坏与环境保护</dc:title>
  <dc:subject/>
  <dc:creator>admin</dc:creator>
  <cp:keywords/>
  <dc:description/>
  <cp:lastModifiedBy>Jin Zijie</cp:lastModifiedBy>
  <cp:revision>25</cp:revision>
  <dcterms:created xsi:type="dcterms:W3CDTF">2013-09-13T05:32:00Z</dcterms:created>
  <dcterms:modified xsi:type="dcterms:W3CDTF">2021-11-03T15:46:02Z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2052-9.1.0.4764</vt:lpwstr>
  </property>
</Properties>
</file>